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1.wav" ContentType="audio/wav"/>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403" r:id="rId2"/>
    <p:sldId id="279" r:id="rId3"/>
    <p:sldId id="373" r:id="rId4"/>
    <p:sldId id="376" r:id="rId5"/>
    <p:sldId id="377" r:id="rId6"/>
    <p:sldId id="378" r:id="rId7"/>
    <p:sldId id="402" r:id="rId8"/>
    <p:sldId id="379" r:id="rId9"/>
    <p:sldId id="380" r:id="rId10"/>
    <p:sldId id="347" r:id="rId11"/>
    <p:sldId id="404" r:id="rId12"/>
    <p:sldId id="383" r:id="rId13"/>
    <p:sldId id="397" r:id="rId14"/>
    <p:sldId id="405" r:id="rId15"/>
    <p:sldId id="410" r:id="rId16"/>
    <p:sldId id="411" r:id="rId17"/>
    <p:sldId id="412" r:id="rId18"/>
    <p:sldId id="413" r:id="rId19"/>
    <p:sldId id="408" r:id="rId20"/>
    <p:sldId id="409" r:id="rId21"/>
    <p:sldId id="414" r:id="rId22"/>
    <p:sldId id="399" r:id="rId23"/>
    <p:sldId id="400" r:id="rId24"/>
    <p:sldId id="314" r:id="rId25"/>
    <p:sldId id="330" r:id="rId26"/>
    <p:sldId id="40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40"/>
    <a:srgbClr val="FFDAAB"/>
    <a:srgbClr val="CC3300"/>
    <a:srgbClr val="0000FF"/>
    <a:srgbClr val="FFCCFF"/>
    <a:srgbClr val="0FB7BD"/>
    <a:srgbClr val="48C0B6"/>
    <a:srgbClr val="FF99FF"/>
    <a:srgbClr val="00A9A5"/>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B8221-252E-4177-8EC7-8A6CE5C3AEEE}" v="179" dt="2022-01-21T04:36:0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9" autoAdjust="0"/>
    <p:restoredTop sz="94650"/>
  </p:normalViewPr>
  <p:slideViewPr>
    <p:cSldViewPr snapToGrid="0" showGuides="1">
      <p:cViewPr varScale="1">
        <p:scale>
          <a:sx n="69" d="100"/>
          <a:sy n="69" d="100"/>
        </p:scale>
        <p:origin x="95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092B8221-252E-4177-8EC7-8A6CE5C3AEEE}"/>
    <pc:docChg chg="undo custSel addSld delSld modSld sldOrd">
      <pc:chgData name="Thuy Linh Do" userId="f60f9f76584ec879" providerId="LiveId" clId="{092B8221-252E-4177-8EC7-8A6CE5C3AEEE}" dt="2022-01-21T04:40:02.521" v="1436" actId="20577"/>
      <pc:docMkLst>
        <pc:docMk/>
      </pc:docMkLst>
      <pc:sldChg chg="modSp mod">
        <pc:chgData name="Thuy Linh Do" userId="f60f9f76584ec879" providerId="LiveId" clId="{092B8221-252E-4177-8EC7-8A6CE5C3AEEE}" dt="2022-01-21T03:07:42.082" v="27" actId="20577"/>
        <pc:sldMkLst>
          <pc:docMk/>
          <pc:sldMk cId="252621157" sldId="256"/>
        </pc:sldMkLst>
        <pc:spChg chg="mod">
          <ac:chgData name="Thuy Linh Do" userId="f60f9f76584ec879" providerId="LiveId" clId="{092B8221-252E-4177-8EC7-8A6CE5C3AEEE}" dt="2022-01-21T03:07:42.082" v="27" actId="20577"/>
          <ac:spMkLst>
            <pc:docMk/>
            <pc:sldMk cId="252621157" sldId="256"/>
            <ac:spMk id="17" creationId="{00000000-0000-0000-0000-000000000000}"/>
          </ac:spMkLst>
        </pc:spChg>
        <pc:spChg chg="mod">
          <ac:chgData name="Thuy Linh Do" userId="f60f9f76584ec879" providerId="LiveId" clId="{092B8221-252E-4177-8EC7-8A6CE5C3AEEE}" dt="2022-01-21T03:07:27.899" v="1" actId="20577"/>
          <ac:spMkLst>
            <pc:docMk/>
            <pc:sldMk cId="252621157" sldId="256"/>
            <ac:spMk id="18" creationId="{00000000-0000-0000-0000-000000000000}"/>
          </ac:spMkLst>
        </pc:spChg>
      </pc:sldChg>
      <pc:sldChg chg="modSp mod">
        <pc:chgData name="Thuy Linh Do" userId="f60f9f76584ec879" providerId="LiveId" clId="{092B8221-252E-4177-8EC7-8A6CE5C3AEEE}" dt="2022-01-21T03:08:06.226" v="30" actId="20577"/>
        <pc:sldMkLst>
          <pc:docMk/>
          <pc:sldMk cId="2021924275" sldId="275"/>
        </pc:sldMkLst>
        <pc:spChg chg="mod">
          <ac:chgData name="Thuy Linh Do" userId="f60f9f76584ec879" providerId="LiveId" clId="{092B8221-252E-4177-8EC7-8A6CE5C3AEEE}" dt="2022-01-21T03:08:06.226" v="30" actId="20577"/>
          <ac:spMkLst>
            <pc:docMk/>
            <pc:sldMk cId="2021924275" sldId="275"/>
            <ac:spMk id="12" creationId="{00000000-0000-0000-0000-000000000000}"/>
          </ac:spMkLst>
        </pc:spChg>
      </pc:sldChg>
      <pc:sldChg chg="addSp delSp modSp mod setBg">
        <pc:chgData name="Thuy Linh Do" userId="f60f9f76584ec879" providerId="LiveId" clId="{092B8221-252E-4177-8EC7-8A6CE5C3AEEE}" dt="2022-01-21T03:23:11.179" v="415" actId="1076"/>
        <pc:sldMkLst>
          <pc:docMk/>
          <pc:sldMk cId="3404845292" sldId="279"/>
        </pc:sldMkLst>
        <pc:spChg chg="del mod">
          <ac:chgData name="Thuy Linh Do" userId="f60f9f76584ec879" providerId="LiveId" clId="{092B8221-252E-4177-8EC7-8A6CE5C3AEEE}" dt="2022-01-21T03:12:23.951" v="62" actId="478"/>
          <ac:spMkLst>
            <pc:docMk/>
            <pc:sldMk cId="3404845292" sldId="279"/>
            <ac:spMk id="2" creationId="{CAE8308E-F711-4E54-B671-B94F2611A3BF}"/>
          </ac:spMkLst>
        </pc:spChg>
        <pc:spChg chg="add mod">
          <ac:chgData name="Thuy Linh Do" userId="f60f9f76584ec879" providerId="LiveId" clId="{092B8221-252E-4177-8EC7-8A6CE5C3AEEE}" dt="2022-01-21T03:19:14.247" v="368" actId="164"/>
          <ac:spMkLst>
            <pc:docMk/>
            <pc:sldMk cId="3404845292" sldId="279"/>
            <ac:spMk id="7" creationId="{AB9B67CA-27D2-4C96-8B8D-AB8306839A06}"/>
          </ac:spMkLst>
        </pc:spChg>
        <pc:spChg chg="add del">
          <ac:chgData name="Thuy Linh Do" userId="f60f9f76584ec879" providerId="LiveId" clId="{092B8221-252E-4177-8EC7-8A6CE5C3AEEE}" dt="2022-01-21T03:13:50.875" v="77" actId="478"/>
          <ac:spMkLst>
            <pc:docMk/>
            <pc:sldMk cId="3404845292" sldId="279"/>
            <ac:spMk id="9" creationId="{C0156A70-FCD3-4800-9F38-B0CD37045050}"/>
          </ac:spMkLst>
        </pc:spChg>
        <pc:spChg chg="add del mod">
          <ac:chgData name="Thuy Linh Do" userId="f60f9f76584ec879" providerId="LiveId" clId="{092B8221-252E-4177-8EC7-8A6CE5C3AEEE}" dt="2022-01-21T03:20:27.688" v="377" actId="478"/>
          <ac:spMkLst>
            <pc:docMk/>
            <pc:sldMk cId="3404845292" sldId="279"/>
            <ac:spMk id="10" creationId="{02D2FFA4-B3E5-45C7-888C-FF2FB324076C}"/>
          </ac:spMkLst>
        </pc:spChg>
        <pc:spChg chg="add mod">
          <ac:chgData name="Thuy Linh Do" userId="f60f9f76584ec879" providerId="LiveId" clId="{092B8221-252E-4177-8EC7-8A6CE5C3AEEE}" dt="2022-01-21T03:19:14.247" v="368" actId="164"/>
          <ac:spMkLst>
            <pc:docMk/>
            <pc:sldMk cId="3404845292" sldId="279"/>
            <ac:spMk id="11" creationId="{C73EF7BB-E563-4022-B35C-EA3E3FBC67D7}"/>
          </ac:spMkLst>
        </pc:spChg>
        <pc:spChg chg="mod">
          <ac:chgData name="Thuy Linh Do" userId="f60f9f76584ec879" providerId="LiveId" clId="{092B8221-252E-4177-8EC7-8A6CE5C3AEEE}" dt="2022-01-21T03:13:04.458" v="67" actId="26606"/>
          <ac:spMkLst>
            <pc:docMk/>
            <pc:sldMk cId="3404845292" sldId="279"/>
            <ac:spMk id="13" creationId="{00000000-0000-0000-0000-000000000000}"/>
          </ac:spMkLst>
        </pc:spChg>
        <pc:spChg chg="add mod">
          <ac:chgData name="Thuy Linh Do" userId="f60f9f76584ec879" providerId="LiveId" clId="{092B8221-252E-4177-8EC7-8A6CE5C3AEEE}" dt="2022-01-21T03:19:14.247" v="368" actId="164"/>
          <ac:spMkLst>
            <pc:docMk/>
            <pc:sldMk cId="3404845292" sldId="279"/>
            <ac:spMk id="14" creationId="{4D54BAF8-7CAA-4881-8D69-B6CA95008EA2}"/>
          </ac:spMkLst>
        </pc:spChg>
        <pc:spChg chg="add mod">
          <ac:chgData name="Thuy Linh Do" userId="f60f9f76584ec879" providerId="LiveId" clId="{092B8221-252E-4177-8EC7-8A6CE5C3AEEE}" dt="2022-01-21T03:19:14.247" v="368" actId="164"/>
          <ac:spMkLst>
            <pc:docMk/>
            <pc:sldMk cId="3404845292" sldId="279"/>
            <ac:spMk id="15" creationId="{6675FDEF-7F36-4A32-9697-6F1CCB80283C}"/>
          </ac:spMkLst>
        </pc:spChg>
        <pc:spChg chg="add mod">
          <ac:chgData name="Thuy Linh Do" userId="f60f9f76584ec879" providerId="LiveId" clId="{092B8221-252E-4177-8EC7-8A6CE5C3AEEE}" dt="2022-01-21T03:19:14.247" v="368" actId="164"/>
          <ac:spMkLst>
            <pc:docMk/>
            <pc:sldMk cId="3404845292" sldId="279"/>
            <ac:spMk id="16" creationId="{FD73398D-DD6D-43A4-90DA-98008E22F22E}"/>
          </ac:spMkLst>
        </pc:spChg>
        <pc:spChg chg="add mod">
          <ac:chgData name="Thuy Linh Do" userId="f60f9f76584ec879" providerId="LiveId" clId="{092B8221-252E-4177-8EC7-8A6CE5C3AEEE}" dt="2022-01-21T03:19:14.247" v="368" actId="164"/>
          <ac:spMkLst>
            <pc:docMk/>
            <pc:sldMk cId="3404845292" sldId="279"/>
            <ac:spMk id="17" creationId="{95FA2EBF-752B-4D29-8CE0-DCA9AD7307AE}"/>
          </ac:spMkLst>
        </pc:spChg>
        <pc:spChg chg="add mod">
          <ac:chgData name="Thuy Linh Do" userId="f60f9f76584ec879" providerId="LiveId" clId="{092B8221-252E-4177-8EC7-8A6CE5C3AEEE}" dt="2022-01-21T03:19:14.247" v="368" actId="164"/>
          <ac:spMkLst>
            <pc:docMk/>
            <pc:sldMk cId="3404845292" sldId="279"/>
            <ac:spMk id="18" creationId="{C41F513E-4D17-414A-9287-ABC6653A8968}"/>
          </ac:spMkLst>
        </pc:spChg>
        <pc:spChg chg="add mod">
          <ac:chgData name="Thuy Linh Do" userId="f60f9f76584ec879" providerId="LiveId" clId="{092B8221-252E-4177-8EC7-8A6CE5C3AEEE}" dt="2022-01-21T03:19:14.247" v="368" actId="164"/>
          <ac:spMkLst>
            <pc:docMk/>
            <pc:sldMk cId="3404845292" sldId="279"/>
            <ac:spMk id="19" creationId="{5DBDFEF7-E8C7-4305-A4D5-98A358514F95}"/>
          </ac:spMkLst>
        </pc:spChg>
        <pc:grpChg chg="add mod">
          <ac:chgData name="Thuy Linh Do" userId="f60f9f76584ec879" providerId="LiveId" clId="{092B8221-252E-4177-8EC7-8A6CE5C3AEEE}" dt="2022-01-21T03:19:37.303" v="370" actId="1076"/>
          <ac:grpSpMkLst>
            <pc:docMk/>
            <pc:sldMk cId="3404845292" sldId="279"/>
            <ac:grpSpMk id="8" creationId="{1ECB1C35-5A81-44AF-8885-3133FAC99BFF}"/>
          </ac:grpSpMkLst>
        </pc:grpChg>
        <pc:graphicFrameChg chg="add del mod modGraphic">
          <ac:chgData name="Thuy Linh Do" userId="f60f9f76584ec879" providerId="LiveId" clId="{092B8221-252E-4177-8EC7-8A6CE5C3AEEE}" dt="2022-01-21T03:13:10.299" v="68" actId="478"/>
          <ac:graphicFrameMkLst>
            <pc:docMk/>
            <pc:sldMk cId="3404845292" sldId="279"/>
            <ac:graphicFrameMk id="3" creationId="{0D85982A-1F86-457D-A814-4017A53535C1}"/>
          </ac:graphicFrameMkLst>
        </pc:graphicFrameChg>
        <pc:graphicFrameChg chg="add del mod">
          <ac:chgData name="Thuy Linh Do" userId="f60f9f76584ec879" providerId="LiveId" clId="{092B8221-252E-4177-8EC7-8A6CE5C3AEEE}" dt="2022-01-21T03:13:18.369" v="70" actId="478"/>
          <ac:graphicFrameMkLst>
            <pc:docMk/>
            <pc:sldMk cId="3404845292" sldId="279"/>
            <ac:graphicFrameMk id="4" creationId="{070B2053-771F-4256-89FA-777293B51DF3}"/>
          </ac:graphicFrameMkLst>
        </pc:graphicFrameChg>
        <pc:graphicFrameChg chg="add del mod">
          <ac:chgData name="Thuy Linh Do" userId="f60f9f76584ec879" providerId="LiveId" clId="{092B8221-252E-4177-8EC7-8A6CE5C3AEEE}" dt="2022-01-21T03:13:45.068" v="74"/>
          <ac:graphicFrameMkLst>
            <pc:docMk/>
            <pc:sldMk cId="3404845292" sldId="279"/>
            <ac:graphicFrameMk id="5" creationId="{90144EC7-B42B-46F3-A911-969226A08A9A}"/>
          </ac:graphicFrameMkLst>
        </pc:graphicFrameChg>
        <pc:picChg chg="ord">
          <ac:chgData name="Thuy Linh Do" userId="f60f9f76584ec879" providerId="LiveId" clId="{092B8221-252E-4177-8EC7-8A6CE5C3AEEE}" dt="2022-01-21T03:13:04.458" v="67" actId="26606"/>
          <ac:picMkLst>
            <pc:docMk/>
            <pc:sldMk cId="3404845292" sldId="279"/>
            <ac:picMk id="12" creationId="{00000000-0000-0000-0000-000000000000}"/>
          </ac:picMkLst>
        </pc:picChg>
        <pc:picChg chg="add mod">
          <ac:chgData name="Thuy Linh Do" userId="f60f9f76584ec879" providerId="LiveId" clId="{092B8221-252E-4177-8EC7-8A6CE5C3AEEE}" dt="2022-01-21T03:20:32.077" v="378" actId="1076"/>
          <ac:picMkLst>
            <pc:docMk/>
            <pc:sldMk cId="3404845292" sldId="279"/>
            <ac:picMk id="20" creationId="{39508474-BF61-4E71-BCB0-3FC02A93A200}"/>
          </ac:picMkLst>
        </pc:picChg>
        <pc:picChg chg="add mod">
          <ac:chgData name="Thuy Linh Do" userId="f60f9f76584ec879" providerId="LiveId" clId="{092B8221-252E-4177-8EC7-8A6CE5C3AEEE}" dt="2022-01-21T03:20:49.330" v="383" actId="1076"/>
          <ac:picMkLst>
            <pc:docMk/>
            <pc:sldMk cId="3404845292" sldId="279"/>
            <ac:picMk id="21" creationId="{768AD650-807D-4EAF-859B-913CBDAF5DF5}"/>
          </ac:picMkLst>
        </pc:picChg>
        <pc:picChg chg="add mod">
          <ac:chgData name="Thuy Linh Do" userId="f60f9f76584ec879" providerId="LiveId" clId="{092B8221-252E-4177-8EC7-8A6CE5C3AEEE}" dt="2022-01-21T03:21:12.329" v="389" actId="1076"/>
          <ac:picMkLst>
            <pc:docMk/>
            <pc:sldMk cId="3404845292" sldId="279"/>
            <ac:picMk id="22" creationId="{28C12A6D-0138-4221-B229-3EE7E14A5386}"/>
          </ac:picMkLst>
        </pc:picChg>
        <pc:picChg chg="add mod">
          <ac:chgData name="Thuy Linh Do" userId="f60f9f76584ec879" providerId="LiveId" clId="{092B8221-252E-4177-8EC7-8A6CE5C3AEEE}" dt="2022-01-21T03:21:30.924" v="392" actId="14100"/>
          <ac:picMkLst>
            <pc:docMk/>
            <pc:sldMk cId="3404845292" sldId="279"/>
            <ac:picMk id="23" creationId="{6D54EF37-0A91-4024-866E-74562E6B0FD8}"/>
          </ac:picMkLst>
        </pc:picChg>
        <pc:picChg chg="add mod">
          <ac:chgData name="Thuy Linh Do" userId="f60f9f76584ec879" providerId="LiveId" clId="{092B8221-252E-4177-8EC7-8A6CE5C3AEEE}" dt="2022-01-21T03:22:08.123" v="400" actId="1076"/>
          <ac:picMkLst>
            <pc:docMk/>
            <pc:sldMk cId="3404845292" sldId="279"/>
            <ac:picMk id="24" creationId="{A58E5E0A-FEE1-42B2-9074-786FC7545998}"/>
          </ac:picMkLst>
        </pc:picChg>
        <pc:picChg chg="add mod">
          <ac:chgData name="Thuy Linh Do" userId="f60f9f76584ec879" providerId="LiveId" clId="{092B8221-252E-4177-8EC7-8A6CE5C3AEEE}" dt="2022-01-21T03:22:36.319" v="407" actId="1076"/>
          <ac:picMkLst>
            <pc:docMk/>
            <pc:sldMk cId="3404845292" sldId="279"/>
            <ac:picMk id="25" creationId="{9EE8DCD6-BD37-46D1-B4B8-72657998CFBD}"/>
          </ac:picMkLst>
        </pc:picChg>
        <pc:picChg chg="add mod">
          <ac:chgData name="Thuy Linh Do" userId="f60f9f76584ec879" providerId="LiveId" clId="{092B8221-252E-4177-8EC7-8A6CE5C3AEEE}" dt="2022-01-21T03:22:51.818" v="410" actId="14100"/>
          <ac:picMkLst>
            <pc:docMk/>
            <pc:sldMk cId="3404845292" sldId="279"/>
            <ac:picMk id="26" creationId="{1E441DB5-C53E-4693-AFBD-68A35185F233}"/>
          </ac:picMkLst>
        </pc:picChg>
        <pc:picChg chg="add mod">
          <ac:chgData name="Thuy Linh Do" userId="f60f9f76584ec879" providerId="LiveId" clId="{092B8221-252E-4177-8EC7-8A6CE5C3AEEE}" dt="2022-01-21T03:23:11.179" v="415" actId="1076"/>
          <ac:picMkLst>
            <pc:docMk/>
            <pc:sldMk cId="3404845292" sldId="279"/>
            <ac:picMk id="27" creationId="{1E98ECD0-6CB5-4BC9-BC7A-2892AA44188F}"/>
          </ac:picMkLst>
        </pc:picChg>
      </pc:sldChg>
      <pc:sldChg chg="modSp mod">
        <pc:chgData name="Thuy Linh Do" userId="f60f9f76584ec879" providerId="LiveId" clId="{092B8221-252E-4177-8EC7-8A6CE5C3AEEE}" dt="2022-01-21T03:11:03.038" v="57"/>
        <pc:sldMkLst>
          <pc:docMk/>
          <pc:sldMk cId="658201877" sldId="302"/>
        </pc:sldMkLst>
        <pc:spChg chg="mod">
          <ac:chgData name="Thuy Linh Do" userId="f60f9f76584ec879" providerId="LiveId" clId="{092B8221-252E-4177-8EC7-8A6CE5C3AEEE}" dt="2022-01-21T03:08:51.380" v="47" actId="20577"/>
          <ac:spMkLst>
            <pc:docMk/>
            <pc:sldMk cId="658201877" sldId="302"/>
            <ac:spMk id="20" creationId="{00000000-0000-0000-0000-000000000000}"/>
          </ac:spMkLst>
        </pc:spChg>
        <pc:spChg chg="mod">
          <ac:chgData name="Thuy Linh Do" userId="f60f9f76584ec879" providerId="LiveId" clId="{092B8221-252E-4177-8EC7-8A6CE5C3AEEE}" dt="2022-01-21T03:09:08.635" v="48"/>
          <ac:spMkLst>
            <pc:docMk/>
            <pc:sldMk cId="658201877" sldId="302"/>
            <ac:spMk id="21" creationId="{00000000-0000-0000-0000-000000000000}"/>
          </ac:spMkLst>
        </pc:spChg>
        <pc:spChg chg="mod">
          <ac:chgData name="Thuy Linh Do" userId="f60f9f76584ec879" providerId="LiveId" clId="{092B8221-252E-4177-8EC7-8A6CE5C3AEEE}" dt="2022-01-21T03:09:59.878" v="56" actId="20577"/>
          <ac:spMkLst>
            <pc:docMk/>
            <pc:sldMk cId="658201877" sldId="302"/>
            <ac:spMk id="22" creationId="{00000000-0000-0000-0000-000000000000}"/>
          </ac:spMkLst>
        </pc:spChg>
        <pc:spChg chg="mod">
          <ac:chgData name="Thuy Linh Do" userId="f60f9f76584ec879" providerId="LiveId" clId="{092B8221-252E-4177-8EC7-8A6CE5C3AEEE}" dt="2022-01-21T03:11:03.038" v="57"/>
          <ac:spMkLst>
            <pc:docMk/>
            <pc:sldMk cId="658201877" sldId="302"/>
            <ac:spMk id="23" creationId="{00000000-0000-0000-0000-000000000000}"/>
          </ac:spMkLst>
        </pc:spChg>
      </pc:sldChg>
      <pc:sldChg chg="addSp delSp modSp mod">
        <pc:chgData name="Thuy Linh Do" userId="f60f9f76584ec879" providerId="LiveId" clId="{092B8221-252E-4177-8EC7-8A6CE5C3AEEE}" dt="2022-01-21T03:12:09.247" v="60"/>
        <pc:sldMkLst>
          <pc:docMk/>
          <pc:sldMk cId="1899537031" sldId="308"/>
        </pc:sldMkLst>
        <pc:spChg chg="mod">
          <ac:chgData name="Thuy Linh Do" userId="f60f9f76584ec879" providerId="LiveId" clId="{092B8221-252E-4177-8EC7-8A6CE5C3AEEE}" dt="2022-01-21T03:12:09.247" v="60"/>
          <ac:spMkLst>
            <pc:docMk/>
            <pc:sldMk cId="1899537031" sldId="308"/>
            <ac:spMk id="3" creationId="{00000000-0000-0000-0000-000000000000}"/>
          </ac:spMkLst>
        </pc:spChg>
        <pc:spChg chg="add mod">
          <ac:chgData name="Thuy Linh Do" userId="f60f9f76584ec879" providerId="LiveId" clId="{092B8221-252E-4177-8EC7-8A6CE5C3AEEE}" dt="2022-01-21T03:11:16.019" v="59"/>
          <ac:spMkLst>
            <pc:docMk/>
            <pc:sldMk cId="1899537031" sldId="308"/>
            <ac:spMk id="10" creationId="{E2AB2C69-E38C-4F15-BCDE-F6118B77CBAA}"/>
          </ac:spMkLst>
        </pc:spChg>
        <pc:spChg chg="del">
          <ac:chgData name="Thuy Linh Do" userId="f60f9f76584ec879" providerId="LiveId" clId="{092B8221-252E-4177-8EC7-8A6CE5C3AEEE}" dt="2022-01-21T03:11:14.034" v="58" actId="478"/>
          <ac:spMkLst>
            <pc:docMk/>
            <pc:sldMk cId="1899537031" sldId="308"/>
            <ac:spMk id="20" creationId="{00000000-0000-0000-0000-000000000000}"/>
          </ac:spMkLst>
        </pc:spChg>
      </pc:sldChg>
      <pc:sldChg chg="modSp mod">
        <pc:chgData name="Thuy Linh Do" userId="f60f9f76584ec879" providerId="LiveId" clId="{092B8221-252E-4177-8EC7-8A6CE5C3AEEE}" dt="2022-01-21T04:35:06.961" v="1379" actId="255"/>
        <pc:sldMkLst>
          <pc:docMk/>
          <pc:sldMk cId="626516812" sldId="313"/>
        </pc:sldMkLst>
        <pc:spChg chg="mod">
          <ac:chgData name="Thuy Linh Do" userId="f60f9f76584ec879" providerId="LiveId" clId="{092B8221-252E-4177-8EC7-8A6CE5C3AEEE}" dt="2022-01-21T04:35:06.961" v="1379" actId="255"/>
          <ac:spMkLst>
            <pc:docMk/>
            <pc:sldMk cId="626516812" sldId="313"/>
            <ac:spMk id="9" creationId="{00000000-0000-0000-0000-000000000000}"/>
          </ac:spMkLst>
        </pc:spChg>
      </pc:sldChg>
      <pc:sldChg chg="modSp mod">
        <pc:chgData name="Thuy Linh Do" userId="f60f9f76584ec879" providerId="LiveId" clId="{092B8221-252E-4177-8EC7-8A6CE5C3AEEE}" dt="2022-01-21T04:40:02.521" v="1436" actId="20577"/>
        <pc:sldMkLst>
          <pc:docMk/>
          <pc:sldMk cId="2275727840" sldId="314"/>
        </pc:sldMkLst>
        <pc:spChg chg="mod">
          <ac:chgData name="Thuy Linh Do" userId="f60f9f76584ec879" providerId="LiveId" clId="{092B8221-252E-4177-8EC7-8A6CE5C3AEEE}" dt="2022-01-21T04:40:02.521" v="1436" actId="20577"/>
          <ac:spMkLst>
            <pc:docMk/>
            <pc:sldMk cId="2275727840" sldId="314"/>
            <ac:spMk id="9" creationId="{C43B4EE5-D525-4443-B04E-58910A374BDA}"/>
          </ac:spMkLst>
        </pc:spChg>
      </pc:sldChg>
      <pc:sldChg chg="addSp delSp modSp mod">
        <pc:chgData name="Thuy Linh Do" userId="f60f9f76584ec879" providerId="LiveId" clId="{092B8221-252E-4177-8EC7-8A6CE5C3AEEE}" dt="2022-01-21T03:54:35.259" v="738" actId="1076"/>
        <pc:sldMkLst>
          <pc:docMk/>
          <pc:sldMk cId="4021477443" sldId="335"/>
        </pc:sldMkLst>
        <pc:spChg chg="mod">
          <ac:chgData name="Thuy Linh Do" userId="f60f9f76584ec879" providerId="LiveId" clId="{092B8221-252E-4177-8EC7-8A6CE5C3AEEE}" dt="2022-01-21T03:54:14.833" v="735"/>
          <ac:spMkLst>
            <pc:docMk/>
            <pc:sldMk cId="4021477443" sldId="335"/>
            <ac:spMk id="14" creationId="{353E7FCF-F699-4BD2-8B0A-04A959FA8185}"/>
          </ac:spMkLst>
        </pc:spChg>
        <pc:picChg chg="del">
          <ac:chgData name="Thuy Linh Do" userId="f60f9f76584ec879" providerId="LiveId" clId="{092B8221-252E-4177-8EC7-8A6CE5C3AEEE}" dt="2022-01-21T03:54:18.333" v="736" actId="478"/>
          <ac:picMkLst>
            <pc:docMk/>
            <pc:sldMk cId="4021477443" sldId="335"/>
            <ac:picMk id="9" creationId="{4320D209-22C6-4C00-9600-BE6AE2DAEF5D}"/>
          </ac:picMkLst>
        </pc:picChg>
        <pc:picChg chg="add mod">
          <ac:chgData name="Thuy Linh Do" userId="f60f9f76584ec879" providerId="LiveId" clId="{092B8221-252E-4177-8EC7-8A6CE5C3AEEE}" dt="2022-01-21T03:54:35.259" v="738" actId="1076"/>
          <ac:picMkLst>
            <pc:docMk/>
            <pc:sldMk cId="4021477443" sldId="335"/>
            <ac:picMk id="4098" creationId="{3C50C9B2-172F-4E0C-9D75-444560302E8F}"/>
          </ac:picMkLst>
        </pc:picChg>
      </pc:sldChg>
      <pc:sldChg chg="addSp delSp modSp mod">
        <pc:chgData name="Thuy Linh Do" userId="f60f9f76584ec879" providerId="LiveId" clId="{092B8221-252E-4177-8EC7-8A6CE5C3AEEE}" dt="2022-01-21T03:26:21.627" v="427" actId="1076"/>
        <pc:sldMkLst>
          <pc:docMk/>
          <pc:sldMk cId="2603057441" sldId="344"/>
        </pc:sldMkLst>
        <pc:spChg chg="mod">
          <ac:chgData name="Thuy Linh Do" userId="f60f9f76584ec879" providerId="LiveId" clId="{092B8221-252E-4177-8EC7-8A6CE5C3AEEE}" dt="2022-01-21T03:24:19.268" v="422"/>
          <ac:spMkLst>
            <pc:docMk/>
            <pc:sldMk cId="2603057441" sldId="344"/>
            <ac:spMk id="4" creationId="{00000000-0000-0000-0000-000000000000}"/>
          </ac:spMkLst>
        </pc:spChg>
        <pc:spChg chg="del mod">
          <ac:chgData name="Thuy Linh Do" userId="f60f9f76584ec879" providerId="LiveId" clId="{092B8221-252E-4177-8EC7-8A6CE5C3AEEE}" dt="2022-01-21T03:23:45.937" v="417" actId="478"/>
          <ac:spMkLst>
            <pc:docMk/>
            <pc:sldMk cId="2603057441" sldId="344"/>
            <ac:spMk id="14" creationId="{49A3F671-73C1-481C-9373-C14574A69DAB}"/>
          </ac:spMkLst>
        </pc:spChg>
        <pc:spChg chg="del">
          <ac:chgData name="Thuy Linh Do" userId="f60f9f76584ec879" providerId="LiveId" clId="{092B8221-252E-4177-8EC7-8A6CE5C3AEEE}" dt="2022-01-21T03:23:48.687" v="418" actId="478"/>
          <ac:spMkLst>
            <pc:docMk/>
            <pc:sldMk cId="2603057441" sldId="344"/>
            <ac:spMk id="15" creationId="{B1ABCDC2-0BF4-4CE8-9D62-0DD9A133ED3F}"/>
          </ac:spMkLst>
        </pc:spChg>
        <pc:spChg chg="add mod">
          <ac:chgData name="Thuy Linh Do" userId="f60f9f76584ec879" providerId="LiveId" clId="{092B8221-252E-4177-8EC7-8A6CE5C3AEEE}" dt="2022-01-21T03:23:50.476" v="419"/>
          <ac:spMkLst>
            <pc:docMk/>
            <pc:sldMk cId="2603057441" sldId="344"/>
            <ac:spMk id="18" creationId="{308A6121-E801-49AD-A732-8A25A1167CD0}"/>
          </ac:spMkLst>
        </pc:spChg>
        <pc:spChg chg="add mod">
          <ac:chgData name="Thuy Linh Do" userId="f60f9f76584ec879" providerId="LiveId" clId="{092B8221-252E-4177-8EC7-8A6CE5C3AEEE}" dt="2022-01-21T03:23:50.476" v="419"/>
          <ac:spMkLst>
            <pc:docMk/>
            <pc:sldMk cId="2603057441" sldId="344"/>
            <ac:spMk id="19" creationId="{9D6D490B-6941-4468-A380-78FF0AC81B7D}"/>
          </ac:spMkLst>
        </pc:spChg>
        <pc:picChg chg="add mod">
          <ac:chgData name="Thuy Linh Do" userId="f60f9f76584ec879" providerId="LiveId" clId="{092B8221-252E-4177-8EC7-8A6CE5C3AEEE}" dt="2022-01-21T03:26:21.627" v="427" actId="1076"/>
          <ac:picMkLst>
            <pc:docMk/>
            <pc:sldMk cId="2603057441" sldId="344"/>
            <ac:picMk id="2" creationId="{98BB8027-C8D2-42AD-8A7D-1F2330B7211E}"/>
          </ac:picMkLst>
        </pc:picChg>
        <pc:picChg chg="del">
          <ac:chgData name="Thuy Linh Do" userId="f60f9f76584ec879" providerId="LiveId" clId="{092B8221-252E-4177-8EC7-8A6CE5C3AEEE}" dt="2022-01-21T03:26:13.643" v="423" actId="478"/>
          <ac:picMkLst>
            <pc:docMk/>
            <pc:sldMk cId="2603057441" sldId="344"/>
            <ac:picMk id="2050" creationId="{3DB6030F-8522-4A73-A997-0E40721E7286}"/>
          </ac:picMkLst>
        </pc:picChg>
      </pc:sldChg>
      <pc:sldChg chg="del">
        <pc:chgData name="Thuy Linh Do" userId="f60f9f76584ec879" providerId="LiveId" clId="{092B8221-252E-4177-8EC7-8A6CE5C3AEEE}" dt="2022-01-21T03:53:45.424" v="734" actId="2696"/>
        <pc:sldMkLst>
          <pc:docMk/>
          <pc:sldMk cId="3972591262" sldId="345"/>
        </pc:sldMkLst>
      </pc:sldChg>
      <pc:sldChg chg="addSp delSp modSp mod">
        <pc:chgData name="Thuy Linh Do" userId="f60f9f76584ec879" providerId="LiveId" clId="{092B8221-252E-4177-8EC7-8A6CE5C3AEEE}" dt="2022-01-21T03:58:16.604" v="750" actId="1076"/>
        <pc:sldMkLst>
          <pc:docMk/>
          <pc:sldMk cId="4180659958" sldId="346"/>
        </pc:sldMkLst>
        <pc:spChg chg="del">
          <ac:chgData name="Thuy Linh Do" userId="f60f9f76584ec879" providerId="LiveId" clId="{092B8221-252E-4177-8EC7-8A6CE5C3AEEE}" dt="2022-01-21T03:55:05.585" v="740" actId="478"/>
          <ac:spMkLst>
            <pc:docMk/>
            <pc:sldMk cId="4180659958" sldId="346"/>
            <ac:spMk id="10" creationId="{C5690E87-2DE1-41DA-B544-E5924DCF5200}"/>
          </ac:spMkLst>
        </pc:spChg>
        <pc:picChg chg="del">
          <ac:chgData name="Thuy Linh Do" userId="f60f9f76584ec879" providerId="LiveId" clId="{092B8221-252E-4177-8EC7-8A6CE5C3AEEE}" dt="2022-01-21T03:55:04.524" v="739" actId="478"/>
          <ac:picMkLst>
            <pc:docMk/>
            <pc:sldMk cId="4180659958" sldId="346"/>
            <ac:picMk id="3074" creationId="{2D030E2B-0C43-48C4-B62D-87978D931649}"/>
          </ac:picMkLst>
        </pc:picChg>
        <pc:picChg chg="add mod">
          <ac:chgData name="Thuy Linh Do" userId="f60f9f76584ec879" providerId="LiveId" clId="{092B8221-252E-4177-8EC7-8A6CE5C3AEEE}" dt="2022-01-21T03:55:19.231" v="743" actId="14100"/>
          <ac:picMkLst>
            <pc:docMk/>
            <pc:sldMk cId="4180659958" sldId="346"/>
            <ac:picMk id="5122" creationId="{1EF810C3-9A62-4656-BA4D-AFB2D673C717}"/>
          </ac:picMkLst>
        </pc:picChg>
        <pc:picChg chg="add mod">
          <ac:chgData name="Thuy Linh Do" userId="f60f9f76584ec879" providerId="LiveId" clId="{092B8221-252E-4177-8EC7-8A6CE5C3AEEE}" dt="2022-01-21T03:57:14.720" v="747" actId="1076"/>
          <ac:picMkLst>
            <pc:docMk/>
            <pc:sldMk cId="4180659958" sldId="346"/>
            <ac:picMk id="5124" creationId="{AC44BBA1-8F58-4BE3-B505-06BE7AA4F160}"/>
          </ac:picMkLst>
        </pc:picChg>
        <pc:picChg chg="add mod">
          <ac:chgData name="Thuy Linh Do" userId="f60f9f76584ec879" providerId="LiveId" clId="{092B8221-252E-4177-8EC7-8A6CE5C3AEEE}" dt="2022-01-21T03:58:16.604" v="750" actId="1076"/>
          <ac:picMkLst>
            <pc:docMk/>
            <pc:sldMk cId="4180659958" sldId="346"/>
            <ac:picMk id="5126" creationId="{15561CC8-E223-4DB9-8D03-EA631E4C4D99}"/>
          </ac:picMkLst>
        </pc:picChg>
      </pc:sldChg>
      <pc:sldChg chg="addSp delSp modSp mod delAnim modAnim">
        <pc:chgData name="Thuy Linh Do" userId="f60f9f76584ec879" providerId="LiveId" clId="{092B8221-252E-4177-8EC7-8A6CE5C3AEEE}" dt="2022-01-21T03:36:23.600" v="651" actId="13926"/>
        <pc:sldMkLst>
          <pc:docMk/>
          <pc:sldMk cId="3832257365" sldId="347"/>
        </pc:sldMkLst>
        <pc:spChg chg="del">
          <ac:chgData name="Thuy Linh Do" userId="f60f9f76584ec879" providerId="LiveId" clId="{092B8221-252E-4177-8EC7-8A6CE5C3AEEE}" dt="2022-01-21T03:28:56.229" v="429" actId="478"/>
          <ac:spMkLst>
            <pc:docMk/>
            <pc:sldMk cId="3832257365" sldId="347"/>
            <ac:spMk id="4" creationId="{F8890C71-A92C-49A8-AB35-92D8F4A6F4F1}"/>
          </ac:spMkLst>
        </pc:spChg>
        <pc:spChg chg="add mod">
          <ac:chgData name="Thuy Linh Do" userId="f60f9f76584ec879" providerId="LiveId" clId="{092B8221-252E-4177-8EC7-8A6CE5C3AEEE}" dt="2022-01-21T03:36:23.600" v="651" actId="13926"/>
          <ac:spMkLst>
            <pc:docMk/>
            <pc:sldMk cId="3832257365" sldId="347"/>
            <ac:spMk id="5" creationId="{700D5291-6931-4331-A711-B47065BF72E6}"/>
          </ac:spMkLst>
        </pc:spChg>
        <pc:spChg chg="del">
          <ac:chgData name="Thuy Linh Do" userId="f60f9f76584ec879" providerId="LiveId" clId="{092B8221-252E-4177-8EC7-8A6CE5C3AEEE}" dt="2022-01-21T03:28:56.229" v="429" actId="478"/>
          <ac:spMkLst>
            <pc:docMk/>
            <pc:sldMk cId="3832257365" sldId="347"/>
            <ac:spMk id="6" creationId="{2954213A-53E3-4582-A81D-85BC43D23296}"/>
          </ac:spMkLst>
        </pc:spChg>
        <pc:spChg chg="del">
          <ac:chgData name="Thuy Linh Do" userId="f60f9f76584ec879" providerId="LiveId" clId="{092B8221-252E-4177-8EC7-8A6CE5C3AEEE}" dt="2022-01-21T03:28:56.229" v="429" actId="478"/>
          <ac:spMkLst>
            <pc:docMk/>
            <pc:sldMk cId="3832257365" sldId="347"/>
            <ac:spMk id="10" creationId="{91CAB99A-E7C9-41EC-A127-A4929296EA9E}"/>
          </ac:spMkLst>
        </pc:spChg>
        <pc:spChg chg="del">
          <ac:chgData name="Thuy Linh Do" userId="f60f9f76584ec879" providerId="LiveId" clId="{092B8221-252E-4177-8EC7-8A6CE5C3AEEE}" dt="2022-01-21T03:28:56.229" v="429" actId="478"/>
          <ac:spMkLst>
            <pc:docMk/>
            <pc:sldMk cId="3832257365" sldId="347"/>
            <ac:spMk id="13" creationId="{337EA2E7-5990-4B6C-BF0C-0989AF209578}"/>
          </ac:spMkLst>
        </pc:spChg>
        <pc:spChg chg="del">
          <ac:chgData name="Thuy Linh Do" userId="f60f9f76584ec879" providerId="LiveId" clId="{092B8221-252E-4177-8EC7-8A6CE5C3AEEE}" dt="2022-01-21T03:28:56.229" v="429" actId="478"/>
          <ac:spMkLst>
            <pc:docMk/>
            <pc:sldMk cId="3832257365" sldId="347"/>
            <ac:spMk id="14" creationId="{749B7F85-E697-4436-88A4-DF2BC81B3BE7}"/>
          </ac:spMkLst>
        </pc:spChg>
        <pc:picChg chg="add mod">
          <ac:chgData name="Thuy Linh Do" userId="f60f9f76584ec879" providerId="LiveId" clId="{092B8221-252E-4177-8EC7-8A6CE5C3AEEE}" dt="2022-01-21T03:30:17.738" v="432" actId="1076"/>
          <ac:picMkLst>
            <pc:docMk/>
            <pc:sldMk cId="3832257365" sldId="347"/>
            <ac:picMk id="2" creationId="{5C095053-F326-4595-AEE9-C3ED88E378FA}"/>
          </ac:picMkLst>
        </pc:picChg>
        <pc:picChg chg="del">
          <ac:chgData name="Thuy Linh Do" userId="f60f9f76584ec879" providerId="LiveId" clId="{092B8221-252E-4177-8EC7-8A6CE5C3AEEE}" dt="2022-01-21T03:28:52.332" v="428" actId="478"/>
          <ac:picMkLst>
            <pc:docMk/>
            <pc:sldMk cId="3832257365" sldId="347"/>
            <ac:picMk id="3" creationId="{4E3C220B-9F86-404D-AACA-FEAF2963D828}"/>
          </ac:picMkLst>
        </pc:picChg>
        <pc:picChg chg="del">
          <ac:chgData name="Thuy Linh Do" userId="f60f9f76584ec879" providerId="LiveId" clId="{092B8221-252E-4177-8EC7-8A6CE5C3AEEE}" dt="2022-01-21T03:28:58.794" v="430" actId="478"/>
          <ac:picMkLst>
            <pc:docMk/>
            <pc:sldMk cId="3832257365" sldId="347"/>
            <ac:picMk id="15" creationId="{38AF316B-BB51-4F71-AAB1-E09774F97686}"/>
          </ac:picMkLst>
        </pc:picChg>
        <pc:picChg chg="add mod">
          <ac:chgData name="Thuy Linh Do" userId="f60f9f76584ec879" providerId="LiveId" clId="{092B8221-252E-4177-8EC7-8A6CE5C3AEEE}" dt="2022-01-21T03:35:40.601" v="645" actId="1076"/>
          <ac:picMkLst>
            <pc:docMk/>
            <pc:sldMk cId="3832257365" sldId="347"/>
            <ac:picMk id="3074" creationId="{24E9B2A8-56F6-4FC6-A588-CAAA1E057A7A}"/>
          </ac:picMkLst>
        </pc:picChg>
      </pc:sldChg>
      <pc:sldChg chg="addSp delSp modSp mod">
        <pc:chgData name="Thuy Linh Do" userId="f60f9f76584ec879" providerId="LiveId" clId="{092B8221-252E-4177-8EC7-8A6CE5C3AEEE}" dt="2022-01-21T04:01:45.808" v="759" actId="1076"/>
        <pc:sldMkLst>
          <pc:docMk/>
          <pc:sldMk cId="2203046267" sldId="348"/>
        </pc:sldMkLst>
        <pc:spChg chg="del">
          <ac:chgData name="Thuy Linh Do" userId="f60f9f76584ec879" providerId="LiveId" clId="{092B8221-252E-4177-8EC7-8A6CE5C3AEEE}" dt="2022-01-21T04:00:33.338" v="752" actId="478"/>
          <ac:spMkLst>
            <pc:docMk/>
            <pc:sldMk cId="2203046267" sldId="348"/>
            <ac:spMk id="10" creationId="{C5690E87-2DE1-41DA-B544-E5924DCF5200}"/>
          </ac:spMkLst>
        </pc:spChg>
        <pc:picChg chg="add mod">
          <ac:chgData name="Thuy Linh Do" userId="f60f9f76584ec879" providerId="LiveId" clId="{092B8221-252E-4177-8EC7-8A6CE5C3AEEE}" dt="2022-01-21T04:00:48.972" v="756"/>
          <ac:picMkLst>
            <pc:docMk/>
            <pc:sldMk cId="2203046267" sldId="348"/>
            <ac:picMk id="11" creationId="{428AAA27-B2CA-4FA9-9417-854ABF87CC2F}"/>
          </ac:picMkLst>
        </pc:picChg>
        <pc:picChg chg="del">
          <ac:chgData name="Thuy Linh Do" userId="f60f9f76584ec879" providerId="LiveId" clId="{092B8221-252E-4177-8EC7-8A6CE5C3AEEE}" dt="2022-01-21T04:00:31.135" v="751" actId="478"/>
          <ac:picMkLst>
            <pc:docMk/>
            <pc:sldMk cId="2203046267" sldId="348"/>
            <ac:picMk id="4098" creationId="{0EECB5C7-D8AB-4461-B210-D60E36080AB6}"/>
          </ac:picMkLst>
        </pc:picChg>
        <pc:picChg chg="add mod">
          <ac:chgData name="Thuy Linh Do" userId="f60f9f76584ec879" providerId="LiveId" clId="{092B8221-252E-4177-8EC7-8A6CE5C3AEEE}" dt="2022-01-21T04:00:40.165" v="755" actId="1076"/>
          <ac:picMkLst>
            <pc:docMk/>
            <pc:sldMk cId="2203046267" sldId="348"/>
            <ac:picMk id="6146" creationId="{D6F269C1-91E0-4B99-89CB-AE13CBF9052E}"/>
          </ac:picMkLst>
        </pc:picChg>
        <pc:picChg chg="add mod">
          <ac:chgData name="Thuy Linh Do" userId="f60f9f76584ec879" providerId="LiveId" clId="{092B8221-252E-4177-8EC7-8A6CE5C3AEEE}" dt="2022-01-21T04:01:45.808" v="759" actId="1076"/>
          <ac:picMkLst>
            <pc:docMk/>
            <pc:sldMk cId="2203046267" sldId="348"/>
            <ac:picMk id="6148" creationId="{41D4EDE0-7E85-4C0D-9368-46DD35615661}"/>
          </ac:picMkLst>
        </pc:picChg>
      </pc:sldChg>
      <pc:sldChg chg="del">
        <pc:chgData name="Thuy Linh Do" userId="f60f9f76584ec879" providerId="LiveId" clId="{092B8221-252E-4177-8EC7-8A6CE5C3AEEE}" dt="2022-01-21T04:02:06.547" v="760" actId="2696"/>
        <pc:sldMkLst>
          <pc:docMk/>
          <pc:sldMk cId="1580947826" sldId="349"/>
        </pc:sldMkLst>
      </pc:sldChg>
      <pc:sldChg chg="addSp delSp modSp mod">
        <pc:chgData name="Thuy Linh Do" userId="f60f9f76584ec879" providerId="LiveId" clId="{092B8221-252E-4177-8EC7-8A6CE5C3AEEE}" dt="2022-01-21T04:16:00.371" v="771" actId="1076"/>
        <pc:sldMkLst>
          <pc:docMk/>
          <pc:sldMk cId="3415295802" sldId="350"/>
        </pc:sldMkLst>
        <pc:spChg chg="mod">
          <ac:chgData name="Thuy Linh Do" userId="f60f9f76584ec879" providerId="LiveId" clId="{092B8221-252E-4177-8EC7-8A6CE5C3AEEE}" dt="2022-01-21T04:15:08.131" v="766"/>
          <ac:spMkLst>
            <pc:docMk/>
            <pc:sldMk cId="3415295802" sldId="350"/>
            <ac:spMk id="9" creationId="{954AD50D-C69D-4F99-B2C1-C1DE2F63D36A}"/>
          </ac:spMkLst>
        </pc:spChg>
        <pc:spChg chg="mod">
          <ac:chgData name="Thuy Linh Do" userId="f60f9f76584ec879" providerId="LiveId" clId="{092B8221-252E-4177-8EC7-8A6CE5C3AEEE}" dt="2022-01-21T04:14:53.978" v="765"/>
          <ac:spMkLst>
            <pc:docMk/>
            <pc:sldMk cId="3415295802" sldId="350"/>
            <ac:spMk id="11" creationId="{6FFF8849-9B9E-4433-8838-FC31F284B407}"/>
          </ac:spMkLst>
        </pc:spChg>
        <pc:picChg chg="del">
          <ac:chgData name="Thuy Linh Do" userId="f60f9f76584ec879" providerId="LiveId" clId="{092B8221-252E-4177-8EC7-8A6CE5C3AEEE}" dt="2022-01-21T04:15:48.227" v="767" actId="478"/>
          <ac:picMkLst>
            <pc:docMk/>
            <pc:sldMk cId="3415295802" sldId="350"/>
            <ac:picMk id="4098" creationId="{4FD2D350-1ADC-4C9F-8254-78DAA4ADB5F3}"/>
          </ac:picMkLst>
        </pc:picChg>
        <pc:picChg chg="add mod">
          <ac:chgData name="Thuy Linh Do" userId="f60f9f76584ec879" providerId="LiveId" clId="{092B8221-252E-4177-8EC7-8A6CE5C3AEEE}" dt="2022-01-21T04:16:00.371" v="771" actId="1076"/>
          <ac:picMkLst>
            <pc:docMk/>
            <pc:sldMk cId="3415295802" sldId="350"/>
            <ac:picMk id="7170" creationId="{0F8861EC-3824-43C0-A04A-5B993192743A}"/>
          </ac:picMkLst>
        </pc:picChg>
      </pc:sldChg>
      <pc:sldChg chg="del">
        <pc:chgData name="Thuy Linh Do" userId="f60f9f76584ec879" providerId="LiveId" clId="{092B8221-252E-4177-8EC7-8A6CE5C3AEEE}" dt="2022-01-21T04:14:37.134" v="764" actId="2696"/>
        <pc:sldMkLst>
          <pc:docMk/>
          <pc:sldMk cId="4228129671" sldId="351"/>
        </pc:sldMkLst>
      </pc:sldChg>
      <pc:sldChg chg="addSp delSp modSp mod modAnim">
        <pc:chgData name="Thuy Linh Do" userId="f60f9f76584ec879" providerId="LiveId" clId="{092B8221-252E-4177-8EC7-8A6CE5C3AEEE}" dt="2022-01-21T04:26:45.383" v="1328"/>
        <pc:sldMkLst>
          <pc:docMk/>
          <pc:sldMk cId="713976549" sldId="352"/>
        </pc:sldMkLst>
        <pc:spChg chg="del">
          <ac:chgData name="Thuy Linh Do" userId="f60f9f76584ec879" providerId="LiveId" clId="{092B8221-252E-4177-8EC7-8A6CE5C3AEEE}" dt="2022-01-21T04:16:39.483" v="774" actId="478"/>
          <ac:spMkLst>
            <pc:docMk/>
            <pc:sldMk cId="713976549" sldId="352"/>
            <ac:spMk id="2" creationId="{0B390C75-FE5C-4D78-8AC2-2576AF92BF80}"/>
          </ac:spMkLst>
        </pc:spChg>
        <pc:spChg chg="mod">
          <ac:chgData name="Thuy Linh Do" userId="f60f9f76584ec879" providerId="LiveId" clId="{092B8221-252E-4177-8EC7-8A6CE5C3AEEE}" dt="2022-01-21T04:25:59.229" v="1320" actId="1076"/>
          <ac:spMkLst>
            <pc:docMk/>
            <pc:sldMk cId="713976549" sldId="352"/>
            <ac:spMk id="3" creationId="{954965C1-7B59-4560-AEB2-098FA3D6C437}"/>
          </ac:spMkLst>
        </pc:spChg>
        <pc:spChg chg="add mod">
          <ac:chgData name="Thuy Linh Do" userId="f60f9f76584ec879" providerId="LiveId" clId="{092B8221-252E-4177-8EC7-8A6CE5C3AEEE}" dt="2022-01-21T04:21:18.364" v="1242" actId="114"/>
          <ac:spMkLst>
            <pc:docMk/>
            <pc:sldMk cId="713976549" sldId="352"/>
            <ac:spMk id="4" creationId="{FA2DA299-ADD6-4255-835F-2CC94D6D1E90}"/>
          </ac:spMkLst>
        </pc:spChg>
        <pc:spChg chg="add del mod">
          <ac:chgData name="Thuy Linh Do" userId="f60f9f76584ec879" providerId="LiveId" clId="{092B8221-252E-4177-8EC7-8A6CE5C3AEEE}" dt="2022-01-21T04:25:35.372" v="1310" actId="11529"/>
          <ac:spMkLst>
            <pc:docMk/>
            <pc:sldMk cId="713976549" sldId="352"/>
            <ac:spMk id="5" creationId="{1360F0E4-76E0-4E81-88B3-0B12BAF0107A}"/>
          </ac:spMkLst>
        </pc:spChg>
        <pc:spChg chg="del">
          <ac:chgData name="Thuy Linh Do" userId="f60f9f76584ec879" providerId="LiveId" clId="{092B8221-252E-4177-8EC7-8A6CE5C3AEEE}" dt="2022-01-21T04:16:37.295" v="773" actId="478"/>
          <ac:spMkLst>
            <pc:docMk/>
            <pc:sldMk cId="713976549" sldId="352"/>
            <ac:spMk id="6" creationId="{87F6DD7D-5039-4EA9-BB09-CD4A236C1568}"/>
          </ac:spMkLst>
        </pc:spChg>
        <pc:spChg chg="mod">
          <ac:chgData name="Thuy Linh Do" userId="f60f9f76584ec879" providerId="LiveId" clId="{092B8221-252E-4177-8EC7-8A6CE5C3AEEE}" dt="2022-01-21T04:26:10.585" v="1322" actId="1076"/>
          <ac:spMkLst>
            <pc:docMk/>
            <pc:sldMk cId="713976549" sldId="352"/>
            <ac:spMk id="10" creationId="{2BB43E80-FAEA-47DF-A3AD-0CC4402B18A7}"/>
          </ac:spMkLst>
        </pc:spChg>
        <pc:spChg chg="add del mod">
          <ac:chgData name="Thuy Linh Do" userId="f60f9f76584ec879" providerId="LiveId" clId="{092B8221-252E-4177-8EC7-8A6CE5C3AEEE}" dt="2022-01-21T04:23:21.225" v="1268"/>
          <ac:spMkLst>
            <pc:docMk/>
            <pc:sldMk cId="713976549" sldId="352"/>
            <ac:spMk id="11" creationId="{1ED0A24E-9C60-4AB6-BE21-A4F133628198}"/>
          </ac:spMkLst>
        </pc:spChg>
        <pc:spChg chg="add del mod">
          <ac:chgData name="Thuy Linh Do" userId="f60f9f76584ec879" providerId="LiveId" clId="{092B8221-252E-4177-8EC7-8A6CE5C3AEEE}" dt="2022-01-21T04:23:20.490" v="1266"/>
          <ac:spMkLst>
            <pc:docMk/>
            <pc:sldMk cId="713976549" sldId="352"/>
            <ac:spMk id="14" creationId="{F9030790-90E1-4919-847F-E30C076DDF0A}"/>
          </ac:spMkLst>
        </pc:spChg>
        <pc:spChg chg="add del mod">
          <ac:chgData name="Thuy Linh Do" userId="f60f9f76584ec879" providerId="LiveId" clId="{092B8221-252E-4177-8EC7-8A6CE5C3AEEE}" dt="2022-01-21T04:23:19.825" v="1264"/>
          <ac:spMkLst>
            <pc:docMk/>
            <pc:sldMk cId="713976549" sldId="352"/>
            <ac:spMk id="15" creationId="{6CED897D-7B6A-4A20-8034-49162E101AF6}"/>
          </ac:spMkLst>
        </pc:spChg>
        <pc:spChg chg="add del mod">
          <ac:chgData name="Thuy Linh Do" userId="f60f9f76584ec879" providerId="LiveId" clId="{092B8221-252E-4177-8EC7-8A6CE5C3AEEE}" dt="2022-01-21T04:23:51.581" v="1296"/>
          <ac:spMkLst>
            <pc:docMk/>
            <pc:sldMk cId="713976549" sldId="352"/>
            <ac:spMk id="16" creationId="{CC68D79F-D1B9-4FDE-89B4-AB2046FB107D}"/>
          </ac:spMkLst>
        </pc:spChg>
        <pc:spChg chg="add mod">
          <ac:chgData name="Thuy Linh Do" userId="f60f9f76584ec879" providerId="LiveId" clId="{092B8221-252E-4177-8EC7-8A6CE5C3AEEE}" dt="2022-01-21T04:26:40.921" v="1327" actId="1076"/>
          <ac:spMkLst>
            <pc:docMk/>
            <pc:sldMk cId="713976549" sldId="352"/>
            <ac:spMk id="17" creationId="{F1ACCE91-63C9-4CBA-A1B1-589966518F00}"/>
          </ac:spMkLst>
        </pc:spChg>
        <pc:spChg chg="add mod">
          <ac:chgData name="Thuy Linh Do" userId="f60f9f76584ec879" providerId="LiveId" clId="{092B8221-252E-4177-8EC7-8A6CE5C3AEEE}" dt="2022-01-21T04:26:27.043" v="1325" actId="1076"/>
          <ac:spMkLst>
            <pc:docMk/>
            <pc:sldMk cId="713976549" sldId="352"/>
            <ac:spMk id="18" creationId="{394CD95C-3B5C-4CFA-9E42-19E1B4A91CEA}"/>
          </ac:spMkLst>
        </pc:spChg>
        <pc:spChg chg="add mod">
          <ac:chgData name="Thuy Linh Do" userId="f60f9f76584ec879" providerId="LiveId" clId="{092B8221-252E-4177-8EC7-8A6CE5C3AEEE}" dt="2022-01-21T04:26:18.597" v="1323" actId="1076"/>
          <ac:spMkLst>
            <pc:docMk/>
            <pc:sldMk cId="713976549" sldId="352"/>
            <ac:spMk id="19" creationId="{443651F3-61BA-4713-A7AF-611F7E23F4EE}"/>
          </ac:spMkLst>
        </pc:spChg>
      </pc:sldChg>
      <pc:sldChg chg="del">
        <pc:chgData name="Thuy Linh Do" userId="f60f9f76584ec879" providerId="LiveId" clId="{092B8221-252E-4177-8EC7-8A6CE5C3AEEE}" dt="2022-01-21T04:34:12.718" v="1373" actId="2696"/>
        <pc:sldMkLst>
          <pc:docMk/>
          <pc:sldMk cId="3372564195" sldId="353"/>
        </pc:sldMkLst>
      </pc:sldChg>
      <pc:sldChg chg="addSp delSp modSp mod modAnim">
        <pc:chgData name="Thuy Linh Do" userId="f60f9f76584ec879" providerId="LiveId" clId="{092B8221-252E-4177-8EC7-8A6CE5C3AEEE}" dt="2022-01-21T04:32:53.393" v="1369"/>
        <pc:sldMkLst>
          <pc:docMk/>
          <pc:sldMk cId="3071588167" sldId="354"/>
        </pc:sldMkLst>
        <pc:spChg chg="add mod">
          <ac:chgData name="Thuy Linh Do" userId="f60f9f76584ec879" providerId="LiveId" clId="{092B8221-252E-4177-8EC7-8A6CE5C3AEEE}" dt="2022-01-21T04:31:23.052" v="1346" actId="33524"/>
          <ac:spMkLst>
            <pc:docMk/>
            <pc:sldMk cId="3071588167" sldId="354"/>
            <ac:spMk id="2" creationId="{8469E4A7-9AFC-40B7-976F-71CE968A4F91}"/>
          </ac:spMkLst>
        </pc:spChg>
        <pc:spChg chg="mod">
          <ac:chgData name="Thuy Linh Do" userId="f60f9f76584ec879" providerId="LiveId" clId="{092B8221-252E-4177-8EC7-8A6CE5C3AEEE}" dt="2022-01-21T04:27:18.014" v="1329"/>
          <ac:spMkLst>
            <pc:docMk/>
            <pc:sldMk cId="3071588167" sldId="354"/>
            <ac:spMk id="10" creationId="{2BB43E80-FAEA-47DF-A3AD-0CC4402B18A7}"/>
          </ac:spMkLst>
        </pc:spChg>
        <pc:picChg chg="del">
          <ac:chgData name="Thuy Linh Do" userId="f60f9f76584ec879" providerId="LiveId" clId="{092B8221-252E-4177-8EC7-8A6CE5C3AEEE}" dt="2022-01-21T04:27:20.773" v="1330" actId="478"/>
          <ac:picMkLst>
            <pc:docMk/>
            <pc:sldMk cId="3071588167" sldId="354"/>
            <ac:picMk id="15" creationId="{DBB4FD4F-7F77-4718-9E6C-6CE2ECB92EA0}"/>
          </ac:picMkLst>
        </pc:picChg>
        <pc:cxnChg chg="add mod">
          <ac:chgData name="Thuy Linh Do" userId="f60f9f76584ec879" providerId="LiveId" clId="{092B8221-252E-4177-8EC7-8A6CE5C3AEEE}" dt="2022-01-21T04:30:22.023" v="1340" actId="13822"/>
          <ac:cxnSpMkLst>
            <pc:docMk/>
            <pc:sldMk cId="3071588167" sldId="354"/>
            <ac:cxnSpMk id="4" creationId="{0F44B84A-9FFB-417F-A74A-6308AA1ADA72}"/>
          </ac:cxnSpMkLst>
        </pc:cxnChg>
        <pc:cxnChg chg="add mod">
          <ac:chgData name="Thuy Linh Do" userId="f60f9f76584ec879" providerId="LiveId" clId="{092B8221-252E-4177-8EC7-8A6CE5C3AEEE}" dt="2022-01-21T04:30:45.716" v="1343" actId="1076"/>
          <ac:cxnSpMkLst>
            <pc:docMk/>
            <pc:sldMk cId="3071588167" sldId="354"/>
            <ac:cxnSpMk id="11" creationId="{C1716B2D-4A98-466B-856F-CABB8B4017EF}"/>
          </ac:cxnSpMkLst>
        </pc:cxnChg>
        <pc:cxnChg chg="add mod">
          <ac:chgData name="Thuy Linh Do" userId="f60f9f76584ec879" providerId="LiveId" clId="{092B8221-252E-4177-8EC7-8A6CE5C3AEEE}" dt="2022-01-21T04:30:51.454" v="1345" actId="1076"/>
          <ac:cxnSpMkLst>
            <pc:docMk/>
            <pc:sldMk cId="3071588167" sldId="354"/>
            <ac:cxnSpMk id="14" creationId="{C5F40A2B-0F00-49DA-A8CA-51E3F9487DD1}"/>
          </ac:cxnSpMkLst>
        </pc:cxnChg>
        <pc:cxnChg chg="add mod">
          <ac:chgData name="Thuy Linh Do" userId="f60f9f76584ec879" providerId="LiveId" clId="{092B8221-252E-4177-8EC7-8A6CE5C3AEEE}" dt="2022-01-21T04:31:31.465" v="1348" actId="1076"/>
          <ac:cxnSpMkLst>
            <pc:docMk/>
            <pc:sldMk cId="3071588167" sldId="354"/>
            <ac:cxnSpMk id="16" creationId="{C916A40D-E580-42FC-8E98-9C224DC55A05}"/>
          </ac:cxnSpMkLst>
        </pc:cxnChg>
        <pc:cxnChg chg="add mod">
          <ac:chgData name="Thuy Linh Do" userId="f60f9f76584ec879" providerId="LiveId" clId="{092B8221-252E-4177-8EC7-8A6CE5C3AEEE}" dt="2022-01-21T04:31:38.419" v="1350" actId="1076"/>
          <ac:cxnSpMkLst>
            <pc:docMk/>
            <pc:sldMk cId="3071588167" sldId="354"/>
            <ac:cxnSpMk id="17" creationId="{9E6D3E7D-B16B-45F7-BD07-C6E98844F3DA}"/>
          </ac:cxnSpMkLst>
        </pc:cxnChg>
        <pc:cxnChg chg="add mod">
          <ac:chgData name="Thuy Linh Do" userId="f60f9f76584ec879" providerId="LiveId" clId="{092B8221-252E-4177-8EC7-8A6CE5C3AEEE}" dt="2022-01-21T04:31:49.176" v="1352" actId="1076"/>
          <ac:cxnSpMkLst>
            <pc:docMk/>
            <pc:sldMk cId="3071588167" sldId="354"/>
            <ac:cxnSpMk id="18" creationId="{0496C7B1-BD67-4E8C-8492-2DEBE27B9764}"/>
          </ac:cxnSpMkLst>
        </pc:cxnChg>
        <pc:cxnChg chg="add mod">
          <ac:chgData name="Thuy Linh Do" userId="f60f9f76584ec879" providerId="LiveId" clId="{092B8221-252E-4177-8EC7-8A6CE5C3AEEE}" dt="2022-01-21T04:31:54" v="1354" actId="1076"/>
          <ac:cxnSpMkLst>
            <pc:docMk/>
            <pc:sldMk cId="3071588167" sldId="354"/>
            <ac:cxnSpMk id="19" creationId="{7B0BDC0D-5014-4915-80E6-45B243F9E2D6}"/>
          </ac:cxnSpMkLst>
        </pc:cxnChg>
        <pc:cxnChg chg="add mod">
          <ac:chgData name="Thuy Linh Do" userId="f60f9f76584ec879" providerId="LiveId" clId="{092B8221-252E-4177-8EC7-8A6CE5C3AEEE}" dt="2022-01-21T04:32:02.926" v="1356" actId="1076"/>
          <ac:cxnSpMkLst>
            <pc:docMk/>
            <pc:sldMk cId="3071588167" sldId="354"/>
            <ac:cxnSpMk id="20" creationId="{F52E25A3-E8DC-48D0-8D9D-C05D35498B33}"/>
          </ac:cxnSpMkLst>
        </pc:cxnChg>
        <pc:cxnChg chg="add mod">
          <ac:chgData name="Thuy Linh Do" userId="f60f9f76584ec879" providerId="LiveId" clId="{092B8221-252E-4177-8EC7-8A6CE5C3AEEE}" dt="2022-01-21T04:32:07.832" v="1358" actId="1076"/>
          <ac:cxnSpMkLst>
            <pc:docMk/>
            <pc:sldMk cId="3071588167" sldId="354"/>
            <ac:cxnSpMk id="21" creationId="{393CC73E-19CD-4441-B790-D9F967E94F46}"/>
          </ac:cxnSpMkLst>
        </pc:cxnChg>
        <pc:cxnChg chg="add mod">
          <ac:chgData name="Thuy Linh Do" userId="f60f9f76584ec879" providerId="LiveId" clId="{092B8221-252E-4177-8EC7-8A6CE5C3AEEE}" dt="2022-01-21T04:32:16.811" v="1360" actId="1076"/>
          <ac:cxnSpMkLst>
            <pc:docMk/>
            <pc:sldMk cId="3071588167" sldId="354"/>
            <ac:cxnSpMk id="22" creationId="{0927224A-F885-4D4C-9BEE-F519AC2E1A01}"/>
          </ac:cxnSpMkLst>
        </pc:cxnChg>
      </pc:sldChg>
      <pc:sldChg chg="modSp">
        <pc:chgData name="Thuy Linh Do" userId="f60f9f76584ec879" providerId="LiveId" clId="{092B8221-252E-4177-8EC7-8A6CE5C3AEEE}" dt="2022-01-21T03:52:50.346" v="723" actId="20577"/>
        <pc:sldMkLst>
          <pc:docMk/>
          <pc:sldMk cId="830967530" sldId="356"/>
        </pc:sldMkLst>
        <pc:graphicFrameChg chg="mod">
          <ac:chgData name="Thuy Linh Do" userId="f60f9f76584ec879" providerId="LiveId" clId="{092B8221-252E-4177-8EC7-8A6CE5C3AEEE}" dt="2022-01-21T03:52:50.346" v="723" actId="20577"/>
          <ac:graphicFrameMkLst>
            <pc:docMk/>
            <pc:sldMk cId="830967530" sldId="356"/>
            <ac:graphicFrameMk id="2" creationId="{6F576461-CE5C-42FB-B7D8-B6232C9B318A}"/>
          </ac:graphicFrameMkLst>
        </pc:graphicFrameChg>
      </pc:sldChg>
      <pc:sldChg chg="del">
        <pc:chgData name="Thuy Linh Do" userId="f60f9f76584ec879" providerId="LiveId" clId="{092B8221-252E-4177-8EC7-8A6CE5C3AEEE}" dt="2022-01-21T04:39:37.607" v="1413" actId="2696"/>
        <pc:sldMkLst>
          <pc:docMk/>
          <pc:sldMk cId="2311222917" sldId="357"/>
        </pc:sldMkLst>
      </pc:sldChg>
      <pc:sldChg chg="delSp modSp add mod ord">
        <pc:chgData name="Thuy Linh Do" userId="f60f9f76584ec879" providerId="LiveId" clId="{092B8221-252E-4177-8EC7-8A6CE5C3AEEE}" dt="2022-01-21T03:53:41.675" v="733" actId="478"/>
        <pc:sldMkLst>
          <pc:docMk/>
          <pc:sldMk cId="262801003" sldId="358"/>
        </pc:sldMkLst>
        <pc:spChg chg="del">
          <ac:chgData name="Thuy Linh Do" userId="f60f9f76584ec879" providerId="LiveId" clId="{092B8221-252E-4177-8EC7-8A6CE5C3AEEE}" dt="2022-01-21T03:53:33.660" v="729" actId="478"/>
          <ac:spMkLst>
            <pc:docMk/>
            <pc:sldMk cId="262801003" sldId="358"/>
            <ac:spMk id="19" creationId="{00000000-0000-0000-0000-000000000000}"/>
          </ac:spMkLst>
        </pc:spChg>
        <pc:spChg chg="del">
          <ac:chgData name="Thuy Linh Do" userId="f60f9f76584ec879" providerId="LiveId" clId="{092B8221-252E-4177-8EC7-8A6CE5C3AEEE}" dt="2022-01-21T03:53:40.686" v="732" actId="478"/>
          <ac:spMkLst>
            <pc:docMk/>
            <pc:sldMk cId="262801003" sldId="358"/>
            <ac:spMk id="23" creationId="{00000000-0000-0000-0000-000000000000}"/>
          </ac:spMkLst>
        </pc:spChg>
        <pc:spChg chg="del mod">
          <ac:chgData name="Thuy Linh Do" userId="f60f9f76584ec879" providerId="LiveId" clId="{092B8221-252E-4177-8EC7-8A6CE5C3AEEE}" dt="2022-01-21T03:53:31.986" v="728" actId="478"/>
          <ac:spMkLst>
            <pc:docMk/>
            <pc:sldMk cId="262801003" sldId="358"/>
            <ac:spMk id="27" creationId="{00000000-0000-0000-0000-000000000000}"/>
          </ac:spMkLst>
        </pc:spChg>
        <pc:spChg chg="del">
          <ac:chgData name="Thuy Linh Do" userId="f60f9f76584ec879" providerId="LiveId" clId="{092B8221-252E-4177-8EC7-8A6CE5C3AEEE}" dt="2022-01-21T03:53:41.675" v="733" actId="478"/>
          <ac:spMkLst>
            <pc:docMk/>
            <pc:sldMk cId="262801003" sldId="358"/>
            <ac:spMk id="29" creationId="{00000000-0000-0000-0000-000000000000}"/>
          </ac:spMkLst>
        </pc:spChg>
        <pc:cxnChg chg="del">
          <ac:chgData name="Thuy Linh Do" userId="f60f9f76584ec879" providerId="LiveId" clId="{092B8221-252E-4177-8EC7-8A6CE5C3AEEE}" dt="2022-01-21T03:53:34.658" v="730" actId="478"/>
          <ac:cxnSpMkLst>
            <pc:docMk/>
            <pc:sldMk cId="262801003" sldId="358"/>
            <ac:cxnSpMk id="26" creationId="{00000000-0000-0000-0000-000000000000}"/>
          </ac:cxnSpMkLst>
        </pc:cxnChg>
        <pc:cxnChg chg="del">
          <ac:chgData name="Thuy Linh Do" userId="f60f9f76584ec879" providerId="LiveId" clId="{092B8221-252E-4177-8EC7-8A6CE5C3AEEE}" dt="2022-01-21T03:53:35.599" v="731" actId="478"/>
          <ac:cxnSpMkLst>
            <pc:docMk/>
            <pc:sldMk cId="262801003" sldId="358"/>
            <ac:cxnSpMk id="28" creationId="{00000000-0000-0000-0000-000000000000}"/>
          </ac:cxnSpMkLst>
        </pc:cxnChg>
      </pc:sldChg>
      <pc:sldChg chg="add ord">
        <pc:chgData name="Thuy Linh Do" userId="f60f9f76584ec879" providerId="LiveId" clId="{092B8221-252E-4177-8EC7-8A6CE5C3AEEE}" dt="2022-01-21T04:14:34.411" v="763"/>
        <pc:sldMkLst>
          <pc:docMk/>
          <pc:sldMk cId="3855355964" sldId="359"/>
        </pc:sldMkLst>
      </pc:sldChg>
      <pc:sldChg chg="add ord">
        <pc:chgData name="Thuy Linh Do" userId="f60f9f76584ec879" providerId="LiveId" clId="{092B8221-252E-4177-8EC7-8A6CE5C3AEEE}" dt="2022-01-21T04:34:07.237" v="1372"/>
        <pc:sldMkLst>
          <pc:docMk/>
          <pc:sldMk cId="2473637600" sldId="360"/>
        </pc:sldMkLst>
      </pc:sldChg>
      <pc:sldChg chg="addSp modSp add del">
        <pc:chgData name="Thuy Linh Do" userId="f60f9f76584ec879" providerId="LiveId" clId="{092B8221-252E-4177-8EC7-8A6CE5C3AEEE}" dt="2022-01-21T04:36:31.636" v="1382" actId="2696"/>
        <pc:sldMkLst>
          <pc:docMk/>
          <pc:sldMk cId="1207641325" sldId="361"/>
        </pc:sldMkLst>
        <pc:spChg chg="add mod">
          <ac:chgData name="Thuy Linh Do" userId="f60f9f76584ec879" providerId="LiveId" clId="{092B8221-252E-4177-8EC7-8A6CE5C3AEEE}" dt="2022-01-21T04:36:04.381" v="1381"/>
          <ac:spMkLst>
            <pc:docMk/>
            <pc:sldMk cId="1207641325" sldId="361"/>
            <ac:spMk id="13" creationId="{183D0FBF-AF03-463E-A32A-A1675345D48B}"/>
          </ac:spMkLst>
        </pc:spChg>
        <pc:spChg chg="add mod">
          <ac:chgData name="Thuy Linh Do" userId="f60f9f76584ec879" providerId="LiveId" clId="{092B8221-252E-4177-8EC7-8A6CE5C3AEEE}" dt="2022-01-21T04:36:04.381" v="1381"/>
          <ac:spMkLst>
            <pc:docMk/>
            <pc:sldMk cId="1207641325" sldId="361"/>
            <ac:spMk id="14" creationId="{C12CA644-CF7F-48D1-96B7-D4A85B2EF2FF}"/>
          </ac:spMkLst>
        </pc:spChg>
      </pc:sldChg>
      <pc:sldChg chg="addSp delSp modSp add mod ord delAnim">
        <pc:chgData name="Thuy Linh Do" userId="f60f9f76584ec879" providerId="LiveId" clId="{092B8221-252E-4177-8EC7-8A6CE5C3AEEE}" dt="2022-01-21T04:39:19.497" v="1409" actId="1076"/>
        <pc:sldMkLst>
          <pc:docMk/>
          <pc:sldMk cId="3347414037" sldId="361"/>
        </pc:sldMkLst>
        <pc:spChg chg="del">
          <ac:chgData name="Thuy Linh Do" userId="f60f9f76584ec879" providerId="LiveId" clId="{092B8221-252E-4177-8EC7-8A6CE5C3AEEE}" dt="2022-01-21T04:37:06.528" v="1403" actId="478"/>
          <ac:spMkLst>
            <pc:docMk/>
            <pc:sldMk cId="3347414037" sldId="361"/>
            <ac:spMk id="2" creationId="{8469E4A7-9AFC-40B7-976F-71CE968A4F91}"/>
          </ac:spMkLst>
        </pc:spChg>
        <pc:spChg chg="mod">
          <ac:chgData name="Thuy Linh Do" userId="f60f9f76584ec879" providerId="LiveId" clId="{092B8221-252E-4177-8EC7-8A6CE5C3AEEE}" dt="2022-01-21T04:36:52.531" v="1401" actId="20577"/>
          <ac:spMkLst>
            <pc:docMk/>
            <pc:sldMk cId="3347414037" sldId="361"/>
            <ac:spMk id="8" creationId="{00000000-0000-0000-0000-000000000000}"/>
          </ac:spMkLst>
        </pc:spChg>
        <pc:spChg chg="mod">
          <ac:chgData name="Thuy Linh Do" userId="f60f9f76584ec879" providerId="LiveId" clId="{092B8221-252E-4177-8EC7-8A6CE5C3AEEE}" dt="2022-01-21T04:37:03.995" v="1402"/>
          <ac:spMkLst>
            <pc:docMk/>
            <pc:sldMk cId="3347414037" sldId="361"/>
            <ac:spMk id="10" creationId="{2BB43E80-FAEA-47DF-A3AD-0CC4402B18A7}"/>
          </ac:spMkLst>
        </pc:spChg>
        <pc:spChg chg="mod">
          <ac:chgData name="Thuy Linh Do" userId="f60f9f76584ec879" providerId="LiveId" clId="{092B8221-252E-4177-8EC7-8A6CE5C3AEEE}" dt="2022-01-21T04:36:45.894" v="1387" actId="20577"/>
          <ac:spMkLst>
            <pc:docMk/>
            <pc:sldMk cId="3347414037" sldId="361"/>
            <ac:spMk id="13" creationId="{96732016-9C21-43F6-BAD2-DB9F782F74FB}"/>
          </ac:spMkLst>
        </pc:spChg>
        <pc:picChg chg="add mod">
          <ac:chgData name="Thuy Linh Do" userId="f60f9f76584ec879" providerId="LiveId" clId="{092B8221-252E-4177-8EC7-8A6CE5C3AEEE}" dt="2022-01-21T04:39:19.497" v="1409" actId="1076"/>
          <ac:picMkLst>
            <pc:docMk/>
            <pc:sldMk cId="3347414037" sldId="361"/>
            <ac:picMk id="5" creationId="{0D5429FB-5C39-4862-A45E-B27E193957BC}"/>
          </ac:picMkLst>
        </pc:picChg>
        <pc:cxnChg chg="del">
          <ac:chgData name="Thuy Linh Do" userId="f60f9f76584ec879" providerId="LiveId" clId="{092B8221-252E-4177-8EC7-8A6CE5C3AEEE}" dt="2022-01-21T04:37:10.971" v="1404" actId="478"/>
          <ac:cxnSpMkLst>
            <pc:docMk/>
            <pc:sldMk cId="3347414037" sldId="361"/>
            <ac:cxnSpMk id="4" creationId="{0F44B84A-9FFB-417F-A74A-6308AA1ADA72}"/>
          </ac:cxnSpMkLst>
        </pc:cxnChg>
        <pc:cxnChg chg="del">
          <ac:chgData name="Thuy Linh Do" userId="f60f9f76584ec879" providerId="LiveId" clId="{092B8221-252E-4177-8EC7-8A6CE5C3AEEE}" dt="2022-01-21T04:37:10.971" v="1404" actId="478"/>
          <ac:cxnSpMkLst>
            <pc:docMk/>
            <pc:sldMk cId="3347414037" sldId="361"/>
            <ac:cxnSpMk id="11" creationId="{C1716B2D-4A98-466B-856F-CABB8B4017EF}"/>
          </ac:cxnSpMkLst>
        </pc:cxnChg>
        <pc:cxnChg chg="del">
          <ac:chgData name="Thuy Linh Do" userId="f60f9f76584ec879" providerId="LiveId" clId="{092B8221-252E-4177-8EC7-8A6CE5C3AEEE}" dt="2022-01-21T04:37:10.971" v="1404" actId="478"/>
          <ac:cxnSpMkLst>
            <pc:docMk/>
            <pc:sldMk cId="3347414037" sldId="361"/>
            <ac:cxnSpMk id="14" creationId="{C5F40A2B-0F00-49DA-A8CA-51E3F9487DD1}"/>
          </ac:cxnSpMkLst>
        </pc:cxnChg>
        <pc:cxnChg chg="del">
          <ac:chgData name="Thuy Linh Do" userId="f60f9f76584ec879" providerId="LiveId" clId="{092B8221-252E-4177-8EC7-8A6CE5C3AEEE}" dt="2022-01-21T04:37:10.971" v="1404" actId="478"/>
          <ac:cxnSpMkLst>
            <pc:docMk/>
            <pc:sldMk cId="3347414037" sldId="361"/>
            <ac:cxnSpMk id="16" creationId="{C916A40D-E580-42FC-8E98-9C224DC55A05}"/>
          </ac:cxnSpMkLst>
        </pc:cxnChg>
        <pc:cxnChg chg="del">
          <ac:chgData name="Thuy Linh Do" userId="f60f9f76584ec879" providerId="LiveId" clId="{092B8221-252E-4177-8EC7-8A6CE5C3AEEE}" dt="2022-01-21T04:37:10.971" v="1404" actId="478"/>
          <ac:cxnSpMkLst>
            <pc:docMk/>
            <pc:sldMk cId="3347414037" sldId="361"/>
            <ac:cxnSpMk id="17" creationId="{9E6D3E7D-B16B-45F7-BD07-C6E98844F3DA}"/>
          </ac:cxnSpMkLst>
        </pc:cxnChg>
        <pc:cxnChg chg="del">
          <ac:chgData name="Thuy Linh Do" userId="f60f9f76584ec879" providerId="LiveId" clId="{092B8221-252E-4177-8EC7-8A6CE5C3AEEE}" dt="2022-01-21T04:37:10.971" v="1404" actId="478"/>
          <ac:cxnSpMkLst>
            <pc:docMk/>
            <pc:sldMk cId="3347414037" sldId="361"/>
            <ac:cxnSpMk id="18" creationId="{0496C7B1-BD67-4E8C-8492-2DEBE27B9764}"/>
          </ac:cxnSpMkLst>
        </pc:cxnChg>
        <pc:cxnChg chg="del">
          <ac:chgData name="Thuy Linh Do" userId="f60f9f76584ec879" providerId="LiveId" clId="{092B8221-252E-4177-8EC7-8A6CE5C3AEEE}" dt="2022-01-21T04:37:10.971" v="1404" actId="478"/>
          <ac:cxnSpMkLst>
            <pc:docMk/>
            <pc:sldMk cId="3347414037" sldId="361"/>
            <ac:cxnSpMk id="19" creationId="{7B0BDC0D-5014-4915-80E6-45B243F9E2D6}"/>
          </ac:cxnSpMkLst>
        </pc:cxnChg>
        <pc:cxnChg chg="del">
          <ac:chgData name="Thuy Linh Do" userId="f60f9f76584ec879" providerId="LiveId" clId="{092B8221-252E-4177-8EC7-8A6CE5C3AEEE}" dt="2022-01-21T04:37:10.971" v="1404" actId="478"/>
          <ac:cxnSpMkLst>
            <pc:docMk/>
            <pc:sldMk cId="3347414037" sldId="361"/>
            <ac:cxnSpMk id="20" creationId="{F52E25A3-E8DC-48D0-8D9D-C05D35498B33}"/>
          </ac:cxnSpMkLst>
        </pc:cxnChg>
        <pc:cxnChg chg="del">
          <ac:chgData name="Thuy Linh Do" userId="f60f9f76584ec879" providerId="LiveId" clId="{092B8221-252E-4177-8EC7-8A6CE5C3AEEE}" dt="2022-01-21T04:37:10.971" v="1404" actId="478"/>
          <ac:cxnSpMkLst>
            <pc:docMk/>
            <pc:sldMk cId="3347414037" sldId="361"/>
            <ac:cxnSpMk id="21" creationId="{393CC73E-19CD-4441-B790-D9F967E94F46}"/>
          </ac:cxnSpMkLst>
        </pc:cxnChg>
        <pc:cxnChg chg="del">
          <ac:chgData name="Thuy Linh Do" userId="f60f9f76584ec879" providerId="LiveId" clId="{092B8221-252E-4177-8EC7-8A6CE5C3AEEE}" dt="2022-01-21T04:37:10.971" v="1404" actId="478"/>
          <ac:cxnSpMkLst>
            <pc:docMk/>
            <pc:sldMk cId="3347414037" sldId="361"/>
            <ac:cxnSpMk id="22" creationId="{0927224A-F885-4D4C-9BEE-F519AC2E1A01}"/>
          </ac:cxnSpMkLst>
        </pc:cxnChg>
      </pc:sldChg>
      <pc:sldChg chg="add ord">
        <pc:chgData name="Thuy Linh Do" userId="f60f9f76584ec879" providerId="LiveId" clId="{092B8221-252E-4177-8EC7-8A6CE5C3AEEE}" dt="2022-01-21T04:39:31.906" v="1412"/>
        <pc:sldMkLst>
          <pc:docMk/>
          <pc:sldMk cId="3475718428" sldId="3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53636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6165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19467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8686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85850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2486360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1753642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4255251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074142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F51EF5D8-480E-44E6-AAEA-8AF0E9E524A2}" type="slidenum">
              <a:rPr lang="en-US" sz="1200" smtClean="0"/>
              <a:pPr eaLnBrk="1" hangingPunct="1"/>
              <a:t>26</a:t>
            </a:fld>
            <a:endParaRPr lang="en-US" sz="1200" smtClean="0"/>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F4581A44-AF76-4F1D-8EFF-2172F735CF6A}" type="slidenum">
              <a:rPr lang="en-US" sz="1200"/>
              <a:pPr algn="r" eaLnBrk="1" hangingPunct="1"/>
              <a:t>26</a:t>
            </a:fld>
            <a:endParaRPr lang="en-US" sz="1200"/>
          </a:p>
        </p:txBody>
      </p:sp>
      <p:sp>
        <p:nvSpPr>
          <p:cNvPr id="19460" name="Rectangle 2"/>
          <p:cNvSpPr>
            <a:spLocks noGrp="1" noRot="1" noChangeAspect="1" noChangeArrowheads="1" noTextEdit="1"/>
          </p:cNvSpPr>
          <p:nvPr>
            <p:ph type="sldImg"/>
          </p:nvPr>
        </p:nvSpPr>
        <p:spPr>
          <a:xfrm>
            <a:off x="457200" y="685800"/>
            <a:ext cx="5943600" cy="3429000"/>
          </a:xfrm>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extLst>
      <p:ext uri="{BB962C8B-B14F-4D97-AF65-F5344CB8AC3E}">
        <p14:creationId xmlns:p14="http://schemas.microsoft.com/office/powerpoint/2010/main" val="330364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09539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39246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44844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60396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25855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12512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6019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21/11/2023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16.xml"/><Relationship Id="rId7" Type="http://schemas.openxmlformats.org/officeDocument/2006/relationships/slide" Target="slide15.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20.xml"/><Relationship Id="rId4" Type="http://schemas.openxmlformats.org/officeDocument/2006/relationships/slide" Target="slide17.xml"/><Relationship Id="rId9" Type="http://schemas.openxmlformats.org/officeDocument/2006/relationships/slide" Target="slide21.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audio" Target="file:///F:\proud_of_you.wma"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6.jp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7.jp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837" y="486383"/>
            <a:ext cx="7315200" cy="210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348780"/>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63723" y="1303923"/>
            <a:ext cx="10759682" cy="492443"/>
          </a:xfrm>
          <a:prstGeom prst="rect">
            <a:avLst/>
          </a:prstGeom>
          <a:noFill/>
          <a:effectLst/>
        </p:spPr>
        <p:txBody>
          <a:bodyPr wrap="square" rtlCol="0">
            <a:spAutoFit/>
          </a:bodyPr>
          <a:lstStyle/>
          <a:p>
            <a:r>
              <a:rPr lang="en-US" sz="2600" b="1" dirty="0"/>
              <a:t>Write the words and phrase from the box under the correct pictures.</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8" name="TextBox 7"/>
          <p:cNvSpPr txBox="1"/>
          <p:nvPr/>
        </p:nvSpPr>
        <p:spPr>
          <a:xfrm>
            <a:off x="487066" y="199630"/>
            <a:ext cx="3024619" cy="646331"/>
          </a:xfrm>
          <a:prstGeom prst="rect">
            <a:avLst/>
          </a:prstGeom>
          <a:noFill/>
          <a:effectLst/>
        </p:spPr>
        <p:txBody>
          <a:bodyPr wrap="square" rtlCol="0">
            <a:spAutoFit/>
          </a:bodyPr>
          <a:lstStyle/>
          <a:p>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I/ READING</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21610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 name="TextBox 2"/>
          <p:cNvSpPr txBox="1"/>
          <p:nvPr/>
        </p:nvSpPr>
        <p:spPr>
          <a:xfrm>
            <a:off x="2564897" y="1795502"/>
            <a:ext cx="1892595" cy="584775"/>
          </a:xfrm>
          <a:prstGeom prst="rect">
            <a:avLst/>
          </a:prstGeom>
          <a:noFill/>
        </p:spPr>
        <p:txBody>
          <a:bodyPr wrap="square" rtlCol="0">
            <a:spAutoFit/>
          </a:bodyPr>
          <a:lstStyle/>
          <a:p>
            <a:pPr algn="ctr"/>
            <a:r>
              <a:rPr lang="en-US" sz="3200" b="1" dirty="0">
                <a:solidFill>
                  <a:srgbClr val="C00000"/>
                </a:solidFill>
              </a:rPr>
              <a:t>open fire</a:t>
            </a:r>
          </a:p>
        </p:txBody>
      </p:sp>
      <p:sp>
        <p:nvSpPr>
          <p:cNvPr id="15" name="TextBox 14"/>
          <p:cNvSpPr txBox="1"/>
          <p:nvPr/>
        </p:nvSpPr>
        <p:spPr>
          <a:xfrm>
            <a:off x="4686760" y="1795502"/>
            <a:ext cx="1892595" cy="584775"/>
          </a:xfrm>
          <a:prstGeom prst="rect">
            <a:avLst/>
          </a:prstGeom>
          <a:noFill/>
        </p:spPr>
        <p:txBody>
          <a:bodyPr wrap="square" rtlCol="0">
            <a:spAutoFit/>
          </a:bodyPr>
          <a:lstStyle/>
          <a:p>
            <a:pPr algn="ctr"/>
            <a:r>
              <a:rPr lang="en-US" sz="3200" b="1" dirty="0">
                <a:solidFill>
                  <a:srgbClr val="C00000"/>
                </a:solidFill>
              </a:rPr>
              <a:t>posts</a:t>
            </a:r>
          </a:p>
        </p:txBody>
      </p:sp>
      <p:sp>
        <p:nvSpPr>
          <p:cNvPr id="16" name="TextBox 15"/>
          <p:cNvSpPr txBox="1"/>
          <p:nvPr/>
        </p:nvSpPr>
        <p:spPr>
          <a:xfrm>
            <a:off x="6829292" y="1795502"/>
            <a:ext cx="1892595" cy="584775"/>
          </a:xfrm>
          <a:prstGeom prst="rect">
            <a:avLst/>
          </a:prstGeom>
          <a:noFill/>
        </p:spPr>
        <p:txBody>
          <a:bodyPr wrap="square" rtlCol="0">
            <a:spAutoFit/>
          </a:bodyPr>
          <a:lstStyle/>
          <a:p>
            <a:pPr algn="ctr"/>
            <a:r>
              <a:rPr lang="en-US" sz="3200" b="1" dirty="0">
                <a:solidFill>
                  <a:srgbClr val="C00000"/>
                </a:solidFill>
              </a:rPr>
              <a:t>staircase</a:t>
            </a:r>
          </a:p>
        </p:txBody>
      </p:sp>
      <p:sp>
        <p:nvSpPr>
          <p:cNvPr id="20" name="TextBox 19"/>
          <p:cNvSpPr txBox="1"/>
          <p:nvPr/>
        </p:nvSpPr>
        <p:spPr>
          <a:xfrm>
            <a:off x="717102" y="5658108"/>
            <a:ext cx="3387064" cy="523220"/>
          </a:xfrm>
          <a:prstGeom prst="rect">
            <a:avLst/>
          </a:prstGeom>
          <a:noFill/>
        </p:spPr>
        <p:txBody>
          <a:bodyPr wrap="square" rtlCol="0">
            <a:spAutoFit/>
          </a:bodyPr>
          <a:lstStyle/>
          <a:p>
            <a:r>
              <a:rPr lang="en-US" sz="2800" b="1" dirty="0"/>
              <a:t>1. _______________</a:t>
            </a:r>
          </a:p>
        </p:txBody>
      </p:sp>
      <p:sp>
        <p:nvSpPr>
          <p:cNvPr id="21" name="TextBox 20"/>
          <p:cNvSpPr txBox="1"/>
          <p:nvPr/>
        </p:nvSpPr>
        <p:spPr>
          <a:xfrm>
            <a:off x="4239670" y="5658108"/>
            <a:ext cx="3387064" cy="523220"/>
          </a:xfrm>
          <a:prstGeom prst="rect">
            <a:avLst/>
          </a:prstGeom>
          <a:noFill/>
        </p:spPr>
        <p:txBody>
          <a:bodyPr wrap="square" rtlCol="0">
            <a:spAutoFit/>
          </a:bodyPr>
          <a:lstStyle/>
          <a:p>
            <a:r>
              <a:rPr lang="en-US" sz="2800" b="1" dirty="0"/>
              <a:t>2. _______________</a:t>
            </a:r>
          </a:p>
        </p:txBody>
      </p:sp>
      <p:sp>
        <p:nvSpPr>
          <p:cNvPr id="22" name="TextBox 21"/>
          <p:cNvSpPr txBox="1"/>
          <p:nvPr/>
        </p:nvSpPr>
        <p:spPr>
          <a:xfrm>
            <a:off x="7976218" y="5658108"/>
            <a:ext cx="3387064" cy="523220"/>
          </a:xfrm>
          <a:prstGeom prst="rect">
            <a:avLst/>
          </a:prstGeom>
          <a:noFill/>
        </p:spPr>
        <p:txBody>
          <a:bodyPr wrap="square" rtlCol="0">
            <a:spAutoFit/>
          </a:bodyPr>
          <a:lstStyle/>
          <a:p>
            <a:r>
              <a:rPr lang="en-US" sz="2800" b="1" dirty="0"/>
              <a:t>3. _______________</a:t>
            </a:r>
          </a:p>
        </p:txBody>
      </p:sp>
      <p:pic>
        <p:nvPicPr>
          <p:cNvPr id="2" name="Picture 1">
            <a:extLst>
              <a:ext uri="{FF2B5EF4-FFF2-40B4-BE49-F238E27FC236}">
                <a16:creationId xmlns:a16="http://schemas.microsoft.com/office/drawing/2014/main" id="{D5CFF56A-7FE5-EF46-A819-E5747A5978A1}"/>
              </a:ext>
            </a:extLst>
          </p:cNvPr>
          <p:cNvPicPr>
            <a:picLocks noChangeAspect="1"/>
          </p:cNvPicPr>
          <p:nvPr/>
        </p:nvPicPr>
        <p:blipFill rotWithShape="1">
          <a:blip r:embed="rId3"/>
          <a:srcRect r="67498"/>
          <a:stretch/>
        </p:blipFill>
        <p:spPr>
          <a:xfrm>
            <a:off x="879780" y="2553274"/>
            <a:ext cx="3061708" cy="3063066"/>
          </a:xfrm>
          <a:prstGeom prst="rect">
            <a:avLst/>
          </a:prstGeom>
        </p:spPr>
      </p:pic>
      <p:pic>
        <p:nvPicPr>
          <p:cNvPr id="23" name="Picture 22">
            <a:extLst>
              <a:ext uri="{FF2B5EF4-FFF2-40B4-BE49-F238E27FC236}">
                <a16:creationId xmlns:a16="http://schemas.microsoft.com/office/drawing/2014/main" id="{30B2BBC9-25EE-EA41-9C1A-19FACBFF4FA7}"/>
              </a:ext>
            </a:extLst>
          </p:cNvPr>
          <p:cNvPicPr>
            <a:picLocks noChangeAspect="1"/>
          </p:cNvPicPr>
          <p:nvPr/>
        </p:nvPicPr>
        <p:blipFill rotWithShape="1">
          <a:blip r:embed="rId3"/>
          <a:srcRect l="34342" r="33517"/>
          <a:stretch/>
        </p:blipFill>
        <p:spPr>
          <a:xfrm>
            <a:off x="4429763" y="2553274"/>
            <a:ext cx="3027676" cy="3063066"/>
          </a:xfrm>
          <a:prstGeom prst="rect">
            <a:avLst/>
          </a:prstGeom>
        </p:spPr>
      </p:pic>
      <p:pic>
        <p:nvPicPr>
          <p:cNvPr id="24" name="Picture 23">
            <a:extLst>
              <a:ext uri="{FF2B5EF4-FFF2-40B4-BE49-F238E27FC236}">
                <a16:creationId xmlns:a16="http://schemas.microsoft.com/office/drawing/2014/main" id="{FB618E58-2B48-DD43-B56B-E879D7130148}"/>
              </a:ext>
            </a:extLst>
          </p:cNvPr>
          <p:cNvPicPr>
            <a:picLocks noChangeAspect="1"/>
          </p:cNvPicPr>
          <p:nvPr/>
        </p:nvPicPr>
        <p:blipFill rotWithShape="1">
          <a:blip r:embed="rId3"/>
          <a:srcRect l="68100"/>
          <a:stretch/>
        </p:blipFill>
        <p:spPr>
          <a:xfrm>
            <a:off x="7976218" y="2511506"/>
            <a:ext cx="3086951" cy="3146602"/>
          </a:xfrm>
          <a:prstGeom prst="rect">
            <a:avLst/>
          </a:prstGeom>
        </p:spPr>
      </p:pic>
    </p:spTree>
    <p:extLst>
      <p:ext uri="{BB962C8B-B14F-4D97-AF65-F5344CB8AC3E}">
        <p14:creationId xmlns:p14="http://schemas.microsoft.com/office/powerpoint/2010/main" val="3832257365"/>
      </p:ext>
    </p:extLst>
  </p:cSld>
  <p:clrMapOvr>
    <a:masterClrMapping/>
  </p:clrMapOvr>
  <mc:AlternateContent xmlns:mc="http://schemas.openxmlformats.org/markup-compatibility/2006" xmlns:p14="http://schemas.microsoft.com/office/powerpoint/2010/main">
    <mc:Choice Requires="p14">
      <p:transition spd="slow" p14:dur="2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1.85185E-6 L -0.45117 0.54977 " pathEditMode="relative" rAng="0" ptsTypes="AA">
                                      <p:cBhvr>
                                        <p:cTn id="6" dur="2000" fill="hold"/>
                                        <p:tgtEl>
                                          <p:spTgt spid="16"/>
                                        </p:tgtEl>
                                        <p:attrNameLst>
                                          <p:attrName>ppt_x</p:attrName>
                                          <p:attrName>ppt_y</p:attrName>
                                        </p:attrNameLst>
                                      </p:cBhvr>
                                      <p:rCtr x="-22565" y="2747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33333E-7 1.85185E-6 L 0.19245 0.54375 " pathEditMode="relative" rAng="0" ptsTypes="AA">
                                      <p:cBhvr>
                                        <p:cTn id="10" dur="2000" fill="hold"/>
                                        <p:tgtEl>
                                          <p:spTgt spid="3"/>
                                        </p:tgtEl>
                                        <p:attrNameLst>
                                          <p:attrName>ppt_x</p:attrName>
                                          <p:attrName>ppt_y</p:attrName>
                                        </p:attrNameLst>
                                      </p:cBhvr>
                                      <p:rCtr x="9622" y="2717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1.85185E-6 L 0.31588 0.55139 " pathEditMode="relative" rAng="0" ptsTypes="AA">
                                      <p:cBhvr>
                                        <p:cTn id="14" dur="2000" fill="hold"/>
                                        <p:tgtEl>
                                          <p:spTgt spid="15"/>
                                        </p:tgtEl>
                                        <p:attrNameLst>
                                          <p:attrName>ppt_x</p:attrName>
                                          <p:attrName>ppt_y</p:attrName>
                                        </p:attrNameLst>
                                      </p:cBhvr>
                                      <p:rCtr x="15794" y="27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583659" y="1058483"/>
            <a:ext cx="11128441" cy="5262979"/>
          </a:xfrm>
          <a:prstGeom prst="rect">
            <a:avLst/>
          </a:prstGeom>
        </p:spPr>
        <p:txBody>
          <a:bodyPr wrap="square">
            <a:spAutoFit/>
          </a:bodyPr>
          <a:lstStyle/>
          <a:p>
            <a:pPr algn="ctr"/>
            <a:r>
              <a:rPr lang="en-US" sz="2400" b="1" dirty="0">
                <a:solidFill>
                  <a:srgbClr val="C00000"/>
                </a:solidFill>
              </a:rPr>
              <a:t>Stilt </a:t>
            </a:r>
            <a:r>
              <a:rPr lang="en-US" sz="2400" b="1" dirty="0" smtClean="0">
                <a:solidFill>
                  <a:srgbClr val="C00000"/>
                </a:solidFill>
              </a:rPr>
              <a:t>houses</a:t>
            </a:r>
            <a:endParaRPr lang="en-US" sz="2400" b="1" dirty="0">
              <a:solidFill>
                <a:srgbClr val="C00000"/>
              </a:solidFill>
            </a:endParaRPr>
          </a:p>
          <a:p>
            <a:r>
              <a:rPr lang="en-US" sz="2400" dirty="0"/>
              <a:t>Stilt houses are popular among different ethnic minority groups, from the Thai in the Northern Highlands to the Khmer in the Mekong Delta. The houses come in different sizes and styles, and show the traditional culture of their owners</a:t>
            </a:r>
            <a:r>
              <a:rPr lang="en-US" sz="2400" dirty="0" smtClean="0"/>
              <a:t>.</a:t>
            </a:r>
            <a:endParaRPr lang="en-US" sz="2400" dirty="0"/>
          </a:p>
          <a:p>
            <a:r>
              <a:rPr lang="en-US" sz="2400" dirty="0" smtClean="0"/>
              <a:t>    Stilt </a:t>
            </a:r>
            <a:r>
              <a:rPr lang="en-US" sz="2400" dirty="0"/>
              <a:t>houses are made from natural materials like wood, bamboo, and leaves. They stand on strong posts, about two or three </a:t>
            </a:r>
            <a:r>
              <a:rPr lang="en-US" sz="2400" dirty="0" err="1"/>
              <a:t>metres</a:t>
            </a:r>
            <a:r>
              <a:rPr lang="en-US" sz="2400" dirty="0"/>
              <a:t> above the ground. This allows them to keep people safe from wild animals. People climb a seven- or nine-step staircase to enter the house. The most important place in the house is the kitchen. It has an open fire in the middle of the house. It is the place for family gatherings and receiving guests</a:t>
            </a:r>
            <a:r>
              <a:rPr lang="en-US" sz="2400" dirty="0" smtClean="0"/>
              <a:t>.</a:t>
            </a:r>
            <a:endParaRPr lang="en-US" sz="2400" dirty="0"/>
          </a:p>
          <a:p>
            <a:r>
              <a:rPr lang="en-US" sz="2400" dirty="0" smtClean="0"/>
              <a:t>   The </a:t>
            </a:r>
            <a:r>
              <a:rPr lang="en-US" sz="2400" dirty="0"/>
              <a:t>stilt houses of the </a:t>
            </a:r>
            <a:r>
              <a:rPr lang="en-US" sz="2400" dirty="0" err="1"/>
              <a:t>Tay</a:t>
            </a:r>
            <a:r>
              <a:rPr lang="en-US" sz="2400" dirty="0"/>
              <a:t> and </a:t>
            </a:r>
            <a:r>
              <a:rPr lang="en-US" sz="2400" dirty="0" err="1"/>
              <a:t>Nung</a:t>
            </a:r>
            <a:r>
              <a:rPr lang="en-US" sz="2400" dirty="0"/>
              <a:t> usually overlook a field. The stilt houses of the Thai, however, face mountains or a forest. The </a:t>
            </a:r>
            <a:r>
              <a:rPr lang="en-US" sz="2400" dirty="0" err="1"/>
              <a:t>Bahnar</a:t>
            </a:r>
            <a:r>
              <a:rPr lang="en-US" sz="2400" dirty="0"/>
              <a:t> and Ede have a communal house (called a </a:t>
            </a:r>
            <a:r>
              <a:rPr lang="en-US" sz="2400" dirty="0" err="1"/>
              <a:t>Rong</a:t>
            </a:r>
            <a:r>
              <a:rPr lang="en-US" sz="2400" dirty="0"/>
              <a:t> house) as the heart of their village. These communal houses are the largest and tallest ones in the village.</a:t>
            </a:r>
          </a:p>
          <a:p>
            <a:endParaRPr lang="en-US" sz="2400" dirty="0"/>
          </a:p>
        </p:txBody>
      </p:sp>
      <p:sp>
        <p:nvSpPr>
          <p:cNvPr id="5" name="TextBox 4"/>
          <p:cNvSpPr txBox="1"/>
          <p:nvPr/>
        </p:nvSpPr>
        <p:spPr>
          <a:xfrm>
            <a:off x="1117785" y="270173"/>
            <a:ext cx="9606965" cy="523220"/>
          </a:xfrm>
          <a:prstGeom prst="rect">
            <a:avLst/>
          </a:prstGeom>
          <a:noFill/>
          <a:effectLst/>
        </p:spPr>
        <p:txBody>
          <a:bodyPr wrap="square" rtlCol="0">
            <a:spAutoFit/>
          </a:bodyPr>
          <a:lstStyle/>
          <a:p>
            <a:r>
              <a:rPr lang="en-US" sz="2800" b="1" dirty="0"/>
              <a:t>Read the passage and tick T (True) or F (False)</a:t>
            </a:r>
          </a:p>
        </p:txBody>
      </p:sp>
      <p:sp>
        <p:nvSpPr>
          <p:cNvPr id="6" name="Rounded Rectangle 5"/>
          <p:cNvSpPr/>
          <p:nvPr/>
        </p:nvSpPr>
        <p:spPr>
          <a:xfrm>
            <a:off x="583659" y="29733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636444" y="16280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8fab3a56-5284-4418-8ae0-82d063b83e9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31695" y="162800"/>
            <a:ext cx="487363" cy="487363"/>
          </a:xfrm>
          <a:prstGeom prst="rect">
            <a:avLst/>
          </a:prstGeom>
        </p:spPr>
      </p:pic>
    </p:spTree>
    <p:extLst>
      <p:ext uri="{BB962C8B-B14F-4D97-AF65-F5344CB8AC3E}">
        <p14:creationId xmlns:p14="http://schemas.microsoft.com/office/powerpoint/2010/main" val="532360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1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12" name="TextBox 11"/>
          <p:cNvSpPr txBox="1"/>
          <p:nvPr/>
        </p:nvSpPr>
        <p:spPr>
          <a:xfrm>
            <a:off x="954908" y="221535"/>
            <a:ext cx="9606965" cy="523220"/>
          </a:xfrm>
          <a:prstGeom prst="rect">
            <a:avLst/>
          </a:prstGeom>
          <a:noFill/>
          <a:effectLst/>
        </p:spPr>
        <p:txBody>
          <a:bodyPr wrap="square" rtlCol="0">
            <a:spAutoFit/>
          </a:bodyPr>
          <a:lstStyle/>
          <a:p>
            <a:r>
              <a:rPr lang="en-US" sz="2800" b="1" dirty="0"/>
              <a:t>Read the passage and tick T (True) or F (False)</a:t>
            </a:r>
          </a:p>
        </p:txBody>
      </p:sp>
      <p:sp>
        <p:nvSpPr>
          <p:cNvPr id="18" name="Rounded Rectangle 17"/>
          <p:cNvSpPr/>
          <p:nvPr/>
        </p:nvSpPr>
        <p:spPr>
          <a:xfrm>
            <a:off x="420782" y="24870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73567" y="11416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16" name="Table 15">
            <a:extLst>
              <a:ext uri="{FF2B5EF4-FFF2-40B4-BE49-F238E27FC236}">
                <a16:creationId xmlns:a16="http://schemas.microsoft.com/office/drawing/2014/main" id="{31776736-DBB2-462A-9442-0C33608CFE13}"/>
              </a:ext>
            </a:extLst>
          </p:cNvPr>
          <p:cNvGraphicFramePr>
            <a:graphicFrameLocks noGrp="1"/>
          </p:cNvGraphicFramePr>
          <p:nvPr>
            <p:extLst>
              <p:ext uri="{D42A27DB-BD31-4B8C-83A1-F6EECF244321}">
                <p14:modId xmlns:p14="http://schemas.microsoft.com/office/powerpoint/2010/main" val="170010198"/>
              </p:ext>
            </p:extLst>
          </p:nvPr>
        </p:nvGraphicFramePr>
        <p:xfrm>
          <a:off x="295223" y="885846"/>
          <a:ext cx="11355572" cy="4352514"/>
        </p:xfrm>
        <a:graphic>
          <a:graphicData uri="http://schemas.openxmlformats.org/drawingml/2006/table">
            <a:tbl>
              <a:tblPr firstRow="1" firstCol="1" bandRow="1"/>
              <a:tblGrid>
                <a:gridCol w="8750494">
                  <a:extLst>
                    <a:ext uri="{9D8B030D-6E8A-4147-A177-3AD203B41FA5}">
                      <a16:colId xmlns:a16="http://schemas.microsoft.com/office/drawing/2014/main" val="4268853786"/>
                    </a:ext>
                  </a:extLst>
                </a:gridCol>
                <a:gridCol w="1294395">
                  <a:extLst>
                    <a:ext uri="{9D8B030D-6E8A-4147-A177-3AD203B41FA5}">
                      <a16:colId xmlns:a16="http://schemas.microsoft.com/office/drawing/2014/main" val="2112622886"/>
                    </a:ext>
                  </a:extLst>
                </a:gridCol>
                <a:gridCol w="1310683">
                  <a:extLst>
                    <a:ext uri="{9D8B030D-6E8A-4147-A177-3AD203B41FA5}">
                      <a16:colId xmlns:a16="http://schemas.microsoft.com/office/drawing/2014/main" val="3124485229"/>
                    </a:ext>
                  </a:extLst>
                </a:gridCol>
              </a:tblGrid>
              <a:tr h="757836">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Statements</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True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False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61448112"/>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1</a:t>
                      </a:r>
                      <a:r>
                        <a:rPr lang="en-US" sz="2800" dirty="0">
                          <a:effectLst/>
                          <a:latin typeface="+mn-lt"/>
                          <a:ea typeface="Times New Roman" panose="02020603050405020304" pitchFamily="18" charset="0"/>
                          <a:cs typeface="Calibri" panose="020F0502020204030204" pitchFamily="34" charset="0"/>
                        </a:rPr>
                        <a:t>. </a:t>
                      </a:r>
                      <a:r>
                        <a:rPr lang="en-US" sz="2800" dirty="0"/>
                        <a:t>Only a few minority groups live in stilt houses.</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240679"/>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2</a:t>
                      </a:r>
                      <a:r>
                        <a:rPr lang="en-US" sz="2800" dirty="0">
                          <a:effectLst/>
                          <a:latin typeface="+mn-lt"/>
                          <a:ea typeface="Times New Roman" panose="02020603050405020304" pitchFamily="18" charset="0"/>
                          <a:cs typeface="Calibri" panose="020F0502020204030204" pitchFamily="34" charset="0"/>
                        </a:rPr>
                        <a:t>. </a:t>
                      </a:r>
                      <a:r>
                        <a:rPr lang="en-US" sz="2800" dirty="0"/>
                        <a:t>All stilt houses look alike.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p>
                      <a:pPr algn="ct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a:effectLst/>
                          <a:latin typeface="+mn-lt"/>
                          <a:ea typeface="Times New Roman" panose="02020603050405020304" pitchFamily="18" charset="0"/>
                          <a:cs typeface="Calibri" panose="020F0502020204030204" pitchFamily="34" charset="0"/>
                        </a:rPr>
                        <a:t> </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896732"/>
                  </a:ext>
                </a:extLst>
              </a:tr>
              <a:tr h="991701">
                <a:tc>
                  <a:txBody>
                    <a:bodyPr/>
                    <a:lstStyle/>
                    <a:p>
                      <a:pPr algn="l"/>
                      <a:r>
                        <a:rPr lang="en-US" sz="2800" b="1" dirty="0">
                          <a:solidFill>
                            <a:srgbClr val="FF0000"/>
                          </a:solidFill>
                          <a:effectLst/>
                          <a:latin typeface="+mn-lt"/>
                          <a:ea typeface="Times New Roman" panose="02020603050405020304" pitchFamily="18" charset="0"/>
                          <a:cs typeface="Calibri" panose="020F0502020204030204" pitchFamily="34" charset="0"/>
                        </a:rPr>
                        <a:t>3</a:t>
                      </a:r>
                      <a:r>
                        <a:rPr lang="en-US" sz="2800" dirty="0">
                          <a:effectLst/>
                          <a:latin typeface="+mn-lt"/>
                          <a:ea typeface="Times New Roman" panose="02020603050405020304" pitchFamily="18" charset="0"/>
                          <a:cs typeface="Calibri" panose="020F0502020204030204" pitchFamily="34" charset="0"/>
                        </a:rPr>
                        <a:t>. </a:t>
                      </a:r>
                      <a:r>
                        <a:rPr lang="en-US" sz="2800" dirty="0"/>
                        <a:t>Family gatherings take place by the open fire in the middle of the house.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107874"/>
                  </a:ext>
                </a:extLst>
              </a:tr>
              <a:tr h="991701">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4</a:t>
                      </a:r>
                      <a:r>
                        <a:rPr lang="en-US" sz="2800" dirty="0">
                          <a:effectLst/>
                          <a:latin typeface="+mn-lt"/>
                          <a:ea typeface="Times New Roman" panose="02020603050405020304" pitchFamily="18" charset="0"/>
                          <a:cs typeface="Calibri" panose="020F0502020204030204" pitchFamily="34" charset="0"/>
                        </a:rPr>
                        <a:t>. </a:t>
                      </a:r>
                      <a:r>
                        <a:rPr lang="en-US" sz="2800" dirty="0"/>
                        <a:t>The </a:t>
                      </a:r>
                      <a:r>
                        <a:rPr lang="en-US" sz="2800" i="1" dirty="0" err="1"/>
                        <a:t>Rong</a:t>
                      </a:r>
                      <a:r>
                        <a:rPr lang="en-US" sz="2800" dirty="0"/>
                        <a:t> house serves as the </a:t>
                      </a:r>
                      <a:r>
                        <a:rPr lang="en-US" sz="2800" dirty="0" err="1"/>
                        <a:t>centre</a:t>
                      </a:r>
                      <a:r>
                        <a:rPr lang="en-US" sz="2800" dirty="0"/>
                        <a:t> of an Ede village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5746"/>
                  </a:ext>
                </a:extLst>
              </a:tr>
            </a:tbl>
          </a:graphicData>
        </a:graphic>
      </p:graphicFrame>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1770" y="1684808"/>
            <a:ext cx="586279" cy="586279"/>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432" y="2520602"/>
            <a:ext cx="586279" cy="586279"/>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315" y="3481710"/>
            <a:ext cx="586279" cy="586279"/>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314" y="4397081"/>
            <a:ext cx="586279" cy="586279"/>
          </a:xfrm>
          <a:prstGeom prst="rect">
            <a:avLst/>
          </a:prstGeom>
        </p:spPr>
      </p:pic>
      <p:sp>
        <p:nvSpPr>
          <p:cNvPr id="2" name="Rectangle 1"/>
          <p:cNvSpPr/>
          <p:nvPr/>
        </p:nvSpPr>
        <p:spPr>
          <a:xfrm>
            <a:off x="477277" y="5549881"/>
            <a:ext cx="10699804" cy="830997"/>
          </a:xfrm>
          <a:prstGeom prst="rect">
            <a:avLst/>
          </a:prstGeom>
          <a:solidFill>
            <a:srgbClr val="FFDAAB"/>
          </a:solidFill>
        </p:spPr>
        <p:txBody>
          <a:bodyPr wrap="square">
            <a:spAutoFit/>
          </a:bodyPr>
          <a:lstStyle/>
          <a:p>
            <a:r>
              <a:rPr lang="en-US" sz="2400" i="1" dirty="0" smtClean="0">
                <a:solidFill>
                  <a:srgbClr val="000000"/>
                </a:solidFill>
                <a:latin typeface="OpenSans"/>
              </a:rPr>
              <a:t>Stilt </a:t>
            </a:r>
            <a:r>
              <a:rPr lang="en-US" sz="2400" i="1" dirty="0">
                <a:solidFill>
                  <a:srgbClr val="000000"/>
                </a:solidFill>
                <a:latin typeface="OpenSans"/>
              </a:rPr>
              <a:t>houses are popular among different ethnic minority groups, from the Thai in the Northern Highlands to the Khmer in the Mekong Delta</a:t>
            </a:r>
            <a:r>
              <a:rPr lang="en-US" sz="2400" i="1" dirty="0" smtClean="0">
                <a:solidFill>
                  <a:srgbClr val="000000"/>
                </a:solidFill>
                <a:latin typeface="OpenSans"/>
              </a:rPr>
              <a:t>.</a:t>
            </a:r>
            <a:endParaRPr lang="en-US" sz="2400" i="1" dirty="0"/>
          </a:p>
        </p:txBody>
      </p:sp>
      <p:sp>
        <p:nvSpPr>
          <p:cNvPr id="3" name="Rectangle 2"/>
          <p:cNvSpPr/>
          <p:nvPr/>
        </p:nvSpPr>
        <p:spPr>
          <a:xfrm>
            <a:off x="475422" y="5488325"/>
            <a:ext cx="10703514" cy="954107"/>
          </a:xfrm>
          <a:prstGeom prst="rect">
            <a:avLst/>
          </a:prstGeom>
          <a:solidFill>
            <a:srgbClr val="FFDAAB"/>
          </a:solidFill>
        </p:spPr>
        <p:txBody>
          <a:bodyPr wrap="square">
            <a:spAutoFit/>
          </a:bodyPr>
          <a:lstStyle/>
          <a:p>
            <a:r>
              <a:rPr lang="en-US" sz="2800" i="1" dirty="0"/>
              <a:t>The houses come in different sizes and styles, and show the traditional culture of their owners</a:t>
            </a:r>
            <a:r>
              <a:rPr lang="en-US" sz="2800" i="1" dirty="0" smtClean="0"/>
              <a:t>.</a:t>
            </a:r>
            <a:endParaRPr lang="en-US" sz="2800" i="1" dirty="0"/>
          </a:p>
        </p:txBody>
      </p:sp>
      <p:sp>
        <p:nvSpPr>
          <p:cNvPr id="4" name="Rectangle 3"/>
          <p:cNvSpPr/>
          <p:nvPr/>
        </p:nvSpPr>
        <p:spPr>
          <a:xfrm>
            <a:off x="452932" y="5238360"/>
            <a:ext cx="10591977" cy="1384995"/>
          </a:xfrm>
          <a:prstGeom prst="rect">
            <a:avLst/>
          </a:prstGeom>
          <a:solidFill>
            <a:srgbClr val="FFDAAB"/>
          </a:solidFill>
        </p:spPr>
        <p:txBody>
          <a:bodyPr wrap="square">
            <a:spAutoFit/>
          </a:bodyPr>
          <a:lstStyle/>
          <a:p>
            <a:r>
              <a:rPr lang="en-US" sz="2800" i="1" dirty="0"/>
              <a:t>The most important place in the house is the kitchen. It has an open fire in the middle of the house. It is the place for family gatherings and receiving guests</a:t>
            </a:r>
          </a:p>
        </p:txBody>
      </p:sp>
      <p:sp>
        <p:nvSpPr>
          <p:cNvPr id="5" name="Rectangle 4"/>
          <p:cNvSpPr/>
          <p:nvPr/>
        </p:nvSpPr>
        <p:spPr>
          <a:xfrm>
            <a:off x="591792" y="5453803"/>
            <a:ext cx="10609634" cy="954107"/>
          </a:xfrm>
          <a:prstGeom prst="rect">
            <a:avLst/>
          </a:prstGeom>
          <a:solidFill>
            <a:srgbClr val="FFDAAB"/>
          </a:solidFill>
        </p:spPr>
        <p:txBody>
          <a:bodyPr wrap="square">
            <a:spAutoFit/>
          </a:bodyPr>
          <a:lstStyle/>
          <a:p>
            <a:r>
              <a:rPr lang="en-US" sz="2800" i="1" dirty="0">
                <a:solidFill>
                  <a:srgbClr val="000000"/>
                </a:solidFill>
                <a:latin typeface="OpenSans"/>
              </a:rPr>
              <a:t>The </a:t>
            </a:r>
            <a:r>
              <a:rPr lang="en-US" sz="2800" i="1" dirty="0" err="1">
                <a:solidFill>
                  <a:srgbClr val="000000"/>
                </a:solidFill>
                <a:latin typeface="OpenSans"/>
              </a:rPr>
              <a:t>Bahnar</a:t>
            </a:r>
            <a:r>
              <a:rPr lang="en-US" sz="2800" i="1" dirty="0">
                <a:solidFill>
                  <a:srgbClr val="000000"/>
                </a:solidFill>
                <a:latin typeface="OpenSans"/>
              </a:rPr>
              <a:t> and Ede have a communal house (called a </a:t>
            </a:r>
            <a:r>
              <a:rPr lang="en-US" sz="2800" i="1" dirty="0" err="1">
                <a:solidFill>
                  <a:srgbClr val="000000"/>
                </a:solidFill>
                <a:latin typeface="OpenSans"/>
              </a:rPr>
              <a:t>Rong</a:t>
            </a:r>
            <a:r>
              <a:rPr lang="en-US" sz="2800" i="1" dirty="0">
                <a:solidFill>
                  <a:srgbClr val="000000"/>
                </a:solidFill>
                <a:latin typeface="OpenSans"/>
              </a:rPr>
              <a:t> house) as the heart of their village</a:t>
            </a:r>
            <a:r>
              <a:rPr lang="en-US" sz="2800" i="1" dirty="0" smtClean="0">
                <a:solidFill>
                  <a:srgbClr val="000000"/>
                </a:solidFill>
                <a:latin typeface="OpenSans"/>
              </a:rPr>
              <a:t>.</a:t>
            </a:r>
            <a:endParaRPr lang="en-US" sz="2800" i="1" dirty="0"/>
          </a:p>
        </p:txBody>
      </p:sp>
    </p:spTree>
    <p:extLst>
      <p:ext uri="{BB962C8B-B14F-4D97-AF65-F5344CB8AC3E}">
        <p14:creationId xmlns:p14="http://schemas.microsoft.com/office/powerpoint/2010/main" val="1868624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750"/>
                                        <p:tgtEl>
                                          <p:spTgt spid="2"/>
                                        </p:tgtEl>
                                      </p:cBhvr>
                                    </p:animEffect>
                                    <p:set>
                                      <p:cBhvr>
                                        <p:cTn id="17" dur="1" fill="hold">
                                          <p:stCondLst>
                                            <p:cond delay="74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1" nodeType="clickEffect">
                                  <p:stCondLst>
                                    <p:cond delay="0"/>
                                  </p:stCondLst>
                                  <p:childTnLst>
                                    <p:animEffect transition="out" filter="randombar(horizontal)">
                                      <p:cBhvr>
                                        <p:cTn id="33" dur="750"/>
                                        <p:tgtEl>
                                          <p:spTgt spid="3"/>
                                        </p:tgtEl>
                                      </p:cBhvr>
                                    </p:animEffect>
                                    <p:set>
                                      <p:cBhvr>
                                        <p:cTn id="34" dur="1" fill="hold">
                                          <p:stCondLst>
                                            <p:cond delay="749"/>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750"/>
                                        <p:tgtEl>
                                          <p:spTgt spid="4"/>
                                        </p:tgtEl>
                                      </p:cBhvr>
                                    </p:animEffect>
                                    <p:set>
                                      <p:cBhvr>
                                        <p:cTn id="56" dur="1" fill="hold">
                                          <p:stCondLst>
                                            <p:cond delay="74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xit" presetSubtype="4" fill="hold" grpId="1" nodeType="clickEffect">
                                  <p:stCondLst>
                                    <p:cond delay="0"/>
                                  </p:stCondLst>
                                  <p:childTnLst>
                                    <p:animEffect transition="out" filter="wipe(down)">
                                      <p:cBhvr>
                                        <p:cTn id="67" dur="1000"/>
                                        <p:tgtEl>
                                          <p:spTgt spid="5"/>
                                        </p:tgtEl>
                                      </p:cBhvr>
                                    </p:animEffect>
                                    <p:set>
                                      <p:cBhvr>
                                        <p:cTn id="6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17" name="TextBox 16"/>
          <p:cNvSpPr txBox="1"/>
          <p:nvPr/>
        </p:nvSpPr>
        <p:spPr>
          <a:xfrm>
            <a:off x="439111" y="2459191"/>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0" name="TextBox 19"/>
          <p:cNvSpPr txBox="1"/>
          <p:nvPr/>
        </p:nvSpPr>
        <p:spPr>
          <a:xfrm>
            <a:off x="439111" y="3275951"/>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1" name="TextBox 20"/>
          <p:cNvSpPr txBox="1"/>
          <p:nvPr/>
        </p:nvSpPr>
        <p:spPr>
          <a:xfrm>
            <a:off x="439111" y="4166640"/>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Tree>
    <p:extLst>
      <p:ext uri="{BB962C8B-B14F-4D97-AF65-F5344CB8AC3E}">
        <p14:creationId xmlns:p14="http://schemas.microsoft.com/office/powerpoint/2010/main" val="946207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058" y="293371"/>
            <a:ext cx="7352074" cy="849103"/>
          </a:xfrm>
          <a:prstGeom prst="rect">
            <a:avLst/>
          </a:prstGeom>
          <a:noFill/>
        </p:spPr>
        <p:txBody>
          <a:bodyPr wrap="square" lIns="91427" tIns="45714" rIns="91427" bIns="45714"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LUCKY NUMBER!</a:t>
            </a:r>
          </a:p>
        </p:txBody>
      </p:sp>
      <p:sp>
        <p:nvSpPr>
          <p:cNvPr id="6" name="Oval 5">
            <a:hlinkClick r:id="rId2" action="ppaction://hlinksldjump"/>
          </p:cNvPr>
          <p:cNvSpPr/>
          <p:nvPr/>
        </p:nvSpPr>
        <p:spPr>
          <a:xfrm>
            <a:off x="2302157" y="1739013"/>
            <a:ext cx="1997968" cy="1519042"/>
          </a:xfrm>
          <a:prstGeom prst="ellipse">
            <a:avLst/>
          </a:prstGeom>
          <a:solidFill>
            <a:srgbClr val="48C0B6"/>
          </a:solidFill>
        </p:spPr>
        <p:style>
          <a:lnRef idx="3">
            <a:schemeClr val="lt1"/>
          </a:lnRef>
          <a:fillRef idx="1">
            <a:schemeClr val="accent6"/>
          </a:fillRef>
          <a:effectRef idx="1">
            <a:schemeClr val="accent6"/>
          </a:effectRef>
          <a:fontRef idx="minor">
            <a:schemeClr val="lt1"/>
          </a:fontRef>
        </p:style>
        <p:txBody>
          <a:bodyPr lIns="91427" tIns="45714" rIns="91427" bIns="45714" rtlCol="0" anchor="ctr"/>
          <a:lstStyle/>
          <a:p>
            <a:pPr algn="ctr"/>
            <a:r>
              <a:rPr lang="en-US" sz="6000" b="1" dirty="0">
                <a:solidFill>
                  <a:srgbClr val="FF0000"/>
                </a:solidFill>
              </a:rPr>
              <a:t>1</a:t>
            </a:r>
          </a:p>
        </p:txBody>
      </p:sp>
      <p:sp>
        <p:nvSpPr>
          <p:cNvPr id="7" name="Oval 6">
            <a:hlinkClick r:id="rId3" action="ppaction://hlinksldjump"/>
          </p:cNvPr>
          <p:cNvSpPr/>
          <p:nvPr/>
        </p:nvSpPr>
        <p:spPr>
          <a:xfrm>
            <a:off x="4768685" y="1739013"/>
            <a:ext cx="1997968" cy="1519042"/>
          </a:xfrm>
          <a:prstGeom prst="ellipse">
            <a:avLst/>
          </a:prstGeom>
          <a:solidFill>
            <a:srgbClr val="87D5D9"/>
          </a:solidFill>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6000" b="1" dirty="0">
                <a:solidFill>
                  <a:srgbClr val="FF0000"/>
                </a:solidFill>
              </a:rPr>
              <a:t>2</a:t>
            </a:r>
          </a:p>
        </p:txBody>
      </p:sp>
      <p:sp>
        <p:nvSpPr>
          <p:cNvPr id="8" name="Oval 7">
            <a:hlinkClick r:id="rId4" action="ppaction://hlinksldjump"/>
          </p:cNvPr>
          <p:cNvSpPr/>
          <p:nvPr/>
        </p:nvSpPr>
        <p:spPr>
          <a:xfrm>
            <a:off x="7384729" y="1739013"/>
            <a:ext cx="1997968" cy="1519042"/>
          </a:xfrm>
          <a:prstGeom prst="ellipse">
            <a:avLst/>
          </a:prstGeom>
          <a:solidFill>
            <a:srgbClr val="FFCCFF"/>
          </a:solidFill>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6000" b="1" dirty="0">
                <a:solidFill>
                  <a:srgbClr val="FF0000"/>
                </a:solidFill>
              </a:rPr>
              <a:t>3</a:t>
            </a:r>
          </a:p>
        </p:txBody>
      </p:sp>
      <p:sp>
        <p:nvSpPr>
          <p:cNvPr id="9" name="Oval 8">
            <a:hlinkClick r:id="rId5" action="ppaction://hlinksldjump"/>
          </p:cNvPr>
          <p:cNvSpPr/>
          <p:nvPr/>
        </p:nvSpPr>
        <p:spPr>
          <a:xfrm>
            <a:off x="2387109" y="3713382"/>
            <a:ext cx="1997968" cy="1519042"/>
          </a:xfrm>
          <a:prstGeom prst="ellipse">
            <a:avLst/>
          </a:prstGeom>
          <a:solidFill>
            <a:srgbClr val="FFFF00"/>
          </a:solidFill>
          <a:ln w="28575">
            <a:solidFill>
              <a:srgbClr val="00A9A5"/>
            </a:solidFill>
          </a:ln>
        </p:spPr>
        <p:style>
          <a:lnRef idx="1">
            <a:schemeClr val="accent3"/>
          </a:lnRef>
          <a:fillRef idx="2">
            <a:schemeClr val="accent3"/>
          </a:fillRef>
          <a:effectRef idx="1">
            <a:schemeClr val="accent3"/>
          </a:effectRef>
          <a:fontRef idx="minor">
            <a:schemeClr val="dk1"/>
          </a:fontRef>
        </p:style>
        <p:txBody>
          <a:bodyPr lIns="91427" tIns="45714" rIns="91427" bIns="45714" rtlCol="0" anchor="ctr"/>
          <a:lstStyle/>
          <a:p>
            <a:pPr algn="ctr"/>
            <a:r>
              <a:rPr lang="en-US" sz="6000" b="1" dirty="0">
                <a:solidFill>
                  <a:srgbClr val="FF0000"/>
                </a:solidFill>
              </a:rPr>
              <a:t>4</a:t>
            </a:r>
          </a:p>
        </p:txBody>
      </p:sp>
      <p:sp>
        <p:nvSpPr>
          <p:cNvPr id="11" name="Oval 10">
            <a:hlinkClick r:id="rId6" action="ppaction://hlinksldjump"/>
          </p:cNvPr>
          <p:cNvSpPr/>
          <p:nvPr/>
        </p:nvSpPr>
        <p:spPr>
          <a:xfrm>
            <a:off x="4902078" y="3625606"/>
            <a:ext cx="1997968" cy="1519042"/>
          </a:xfrm>
          <a:prstGeom prst="ellipse">
            <a:avLst/>
          </a:prstGeom>
        </p:spPr>
        <p:style>
          <a:lnRef idx="1">
            <a:schemeClr val="accent6"/>
          </a:lnRef>
          <a:fillRef idx="2">
            <a:schemeClr val="accent6"/>
          </a:fillRef>
          <a:effectRef idx="1">
            <a:schemeClr val="accent6"/>
          </a:effectRef>
          <a:fontRef idx="minor">
            <a:schemeClr val="dk1"/>
          </a:fontRef>
        </p:style>
        <p:txBody>
          <a:bodyPr lIns="91427" tIns="45714" rIns="91427" bIns="45714" rtlCol="0" anchor="ctr"/>
          <a:lstStyle/>
          <a:p>
            <a:pPr algn="ctr"/>
            <a:r>
              <a:rPr lang="en-US" sz="6000" b="1" dirty="0">
                <a:solidFill>
                  <a:srgbClr val="FF0000"/>
                </a:solidFill>
              </a:rPr>
              <a:t>6</a:t>
            </a:r>
          </a:p>
        </p:txBody>
      </p:sp>
      <p:sp>
        <p:nvSpPr>
          <p:cNvPr id="12" name="Oval 11">
            <a:hlinkClick r:id="rId7" action="ppaction://hlinksldjump"/>
          </p:cNvPr>
          <p:cNvSpPr/>
          <p:nvPr/>
        </p:nvSpPr>
        <p:spPr>
          <a:xfrm>
            <a:off x="7417047" y="3713382"/>
            <a:ext cx="1997968" cy="1519042"/>
          </a:xfrm>
          <a:prstGeom prst="ellipse">
            <a:avLst/>
          </a:prstGeom>
          <a:solidFill>
            <a:srgbClr val="FBB040"/>
          </a:solidFill>
        </p:spPr>
        <p:style>
          <a:lnRef idx="1">
            <a:schemeClr val="accent4"/>
          </a:lnRef>
          <a:fillRef idx="2">
            <a:schemeClr val="accent4"/>
          </a:fillRef>
          <a:effectRef idx="1">
            <a:schemeClr val="accent4"/>
          </a:effectRef>
          <a:fontRef idx="minor">
            <a:schemeClr val="dk1"/>
          </a:fontRef>
        </p:style>
        <p:txBody>
          <a:bodyPr lIns="91427" tIns="45714" rIns="91427" bIns="45714" rtlCol="0" anchor="ctr"/>
          <a:lstStyle/>
          <a:p>
            <a:pPr algn="ctr"/>
            <a:r>
              <a:rPr lang="en-US" sz="6000" b="1" dirty="0">
                <a:solidFill>
                  <a:srgbClr val="FF0000"/>
                </a:solidFill>
              </a:rPr>
              <a:t>7</a:t>
            </a:r>
          </a:p>
        </p:txBody>
      </p:sp>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52" y="302468"/>
            <a:ext cx="1200150" cy="8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0852" y="207007"/>
            <a:ext cx="1200150" cy="8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16"/>
          <p:cNvSpPr>
            <a:spLocks noChangeArrowheads="1"/>
          </p:cNvSpPr>
          <p:nvPr/>
        </p:nvSpPr>
        <p:spPr bwMode="auto">
          <a:xfrm>
            <a:off x="1951237" y="5657857"/>
            <a:ext cx="11430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3200" b="1">
                <a:solidFill>
                  <a:srgbClr val="0000CC"/>
                </a:solidFill>
                <a:latin typeface="Arial" charset="0"/>
              </a:rPr>
              <a:t>A</a:t>
            </a:r>
          </a:p>
        </p:txBody>
      </p:sp>
      <p:sp>
        <p:nvSpPr>
          <p:cNvPr id="16" name="AutoShape 17"/>
          <p:cNvSpPr>
            <a:spLocks noChangeArrowheads="1"/>
          </p:cNvSpPr>
          <p:nvPr/>
        </p:nvSpPr>
        <p:spPr bwMode="auto">
          <a:xfrm>
            <a:off x="1951237" y="6057907"/>
            <a:ext cx="11430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3200" b="1">
                <a:solidFill>
                  <a:srgbClr val="FF0000"/>
                </a:solidFill>
                <a:latin typeface="Arial" charset="0"/>
              </a:rPr>
              <a:t>B</a:t>
            </a:r>
          </a:p>
        </p:txBody>
      </p:sp>
      <p:sp>
        <p:nvSpPr>
          <p:cNvPr id="17" name="AutoShape 18"/>
          <p:cNvSpPr>
            <a:spLocks noChangeArrowheads="1"/>
          </p:cNvSpPr>
          <p:nvPr/>
        </p:nvSpPr>
        <p:spPr bwMode="auto">
          <a:xfrm>
            <a:off x="31704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2</a:t>
            </a:r>
          </a:p>
        </p:txBody>
      </p:sp>
      <p:sp>
        <p:nvSpPr>
          <p:cNvPr id="18" name="AutoShape 20"/>
          <p:cNvSpPr>
            <a:spLocks noChangeArrowheads="1"/>
          </p:cNvSpPr>
          <p:nvPr/>
        </p:nvSpPr>
        <p:spPr bwMode="auto">
          <a:xfrm>
            <a:off x="41610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4</a:t>
            </a:r>
          </a:p>
        </p:txBody>
      </p:sp>
      <p:sp>
        <p:nvSpPr>
          <p:cNvPr id="19" name="AutoShape 21"/>
          <p:cNvSpPr>
            <a:spLocks noChangeArrowheads="1"/>
          </p:cNvSpPr>
          <p:nvPr/>
        </p:nvSpPr>
        <p:spPr bwMode="auto">
          <a:xfrm>
            <a:off x="51516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6</a:t>
            </a:r>
          </a:p>
        </p:txBody>
      </p:sp>
      <p:sp>
        <p:nvSpPr>
          <p:cNvPr id="20" name="AutoShape 22"/>
          <p:cNvSpPr>
            <a:spLocks noChangeArrowheads="1"/>
          </p:cNvSpPr>
          <p:nvPr/>
        </p:nvSpPr>
        <p:spPr bwMode="auto">
          <a:xfrm>
            <a:off x="61422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8</a:t>
            </a:r>
          </a:p>
        </p:txBody>
      </p:sp>
      <p:sp>
        <p:nvSpPr>
          <p:cNvPr id="21" name="AutoShape 23"/>
          <p:cNvSpPr>
            <a:spLocks noChangeArrowheads="1"/>
          </p:cNvSpPr>
          <p:nvPr/>
        </p:nvSpPr>
        <p:spPr bwMode="auto">
          <a:xfrm>
            <a:off x="71328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10</a:t>
            </a:r>
          </a:p>
        </p:txBody>
      </p:sp>
      <p:sp>
        <p:nvSpPr>
          <p:cNvPr id="22" name="AutoShape 24"/>
          <p:cNvSpPr>
            <a:spLocks noChangeArrowheads="1"/>
          </p:cNvSpPr>
          <p:nvPr/>
        </p:nvSpPr>
        <p:spPr bwMode="auto">
          <a:xfrm>
            <a:off x="81234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12</a:t>
            </a:r>
          </a:p>
        </p:txBody>
      </p:sp>
      <p:sp>
        <p:nvSpPr>
          <p:cNvPr id="23" name="AutoShape 25"/>
          <p:cNvSpPr>
            <a:spLocks noChangeArrowheads="1"/>
          </p:cNvSpPr>
          <p:nvPr/>
        </p:nvSpPr>
        <p:spPr bwMode="auto">
          <a:xfrm>
            <a:off x="91140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14</a:t>
            </a:r>
          </a:p>
        </p:txBody>
      </p:sp>
      <p:sp>
        <p:nvSpPr>
          <p:cNvPr id="24" name="AutoShape 26"/>
          <p:cNvSpPr>
            <a:spLocks noChangeArrowheads="1"/>
          </p:cNvSpPr>
          <p:nvPr/>
        </p:nvSpPr>
        <p:spPr bwMode="auto">
          <a:xfrm>
            <a:off x="91140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14</a:t>
            </a:r>
          </a:p>
        </p:txBody>
      </p:sp>
      <p:sp>
        <p:nvSpPr>
          <p:cNvPr id="25" name="AutoShape 27"/>
          <p:cNvSpPr>
            <a:spLocks noChangeArrowheads="1"/>
          </p:cNvSpPr>
          <p:nvPr/>
        </p:nvSpPr>
        <p:spPr bwMode="auto">
          <a:xfrm>
            <a:off x="81234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12</a:t>
            </a:r>
          </a:p>
        </p:txBody>
      </p:sp>
      <p:sp>
        <p:nvSpPr>
          <p:cNvPr id="26" name="AutoShape 28"/>
          <p:cNvSpPr>
            <a:spLocks noChangeArrowheads="1"/>
          </p:cNvSpPr>
          <p:nvPr/>
        </p:nvSpPr>
        <p:spPr bwMode="auto">
          <a:xfrm>
            <a:off x="71328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10</a:t>
            </a:r>
          </a:p>
        </p:txBody>
      </p:sp>
      <p:sp>
        <p:nvSpPr>
          <p:cNvPr id="27" name="AutoShape 29"/>
          <p:cNvSpPr>
            <a:spLocks noChangeArrowheads="1"/>
          </p:cNvSpPr>
          <p:nvPr/>
        </p:nvSpPr>
        <p:spPr bwMode="auto">
          <a:xfrm>
            <a:off x="61422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8</a:t>
            </a:r>
          </a:p>
        </p:txBody>
      </p:sp>
      <p:sp>
        <p:nvSpPr>
          <p:cNvPr id="28" name="AutoShape 30"/>
          <p:cNvSpPr>
            <a:spLocks noChangeArrowheads="1"/>
          </p:cNvSpPr>
          <p:nvPr/>
        </p:nvSpPr>
        <p:spPr bwMode="auto">
          <a:xfrm>
            <a:off x="51516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6</a:t>
            </a:r>
          </a:p>
        </p:txBody>
      </p:sp>
      <p:sp>
        <p:nvSpPr>
          <p:cNvPr id="29" name="AutoShape 31"/>
          <p:cNvSpPr>
            <a:spLocks noChangeArrowheads="1"/>
          </p:cNvSpPr>
          <p:nvPr/>
        </p:nvSpPr>
        <p:spPr bwMode="auto">
          <a:xfrm>
            <a:off x="41610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4</a:t>
            </a:r>
          </a:p>
        </p:txBody>
      </p:sp>
      <p:sp>
        <p:nvSpPr>
          <p:cNvPr id="30" name="AutoShape 31"/>
          <p:cNvSpPr>
            <a:spLocks noChangeArrowheads="1"/>
          </p:cNvSpPr>
          <p:nvPr/>
        </p:nvSpPr>
        <p:spPr bwMode="auto">
          <a:xfrm>
            <a:off x="3181177" y="6048024"/>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solidFill>
                  <a:srgbClr val="FF0000"/>
                </a:solidFill>
                <a:latin typeface="Arial" charset="0"/>
              </a:rPr>
              <a:t>2</a:t>
            </a:r>
          </a:p>
        </p:txBody>
      </p:sp>
      <p:sp>
        <p:nvSpPr>
          <p:cNvPr id="31" name="Right Arrow 30">
            <a:hlinkClick r:id="rId9" action="ppaction://hlinksldjump"/>
          </p:cNvPr>
          <p:cNvSpPr/>
          <p:nvPr/>
        </p:nvSpPr>
        <p:spPr>
          <a:xfrm>
            <a:off x="11245174" y="6371617"/>
            <a:ext cx="718279" cy="48638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a:ln w="22225">
                <a:solidFill>
                  <a:schemeClr val="accent2"/>
                </a:solidFill>
                <a:prstDash val="solid"/>
              </a:ln>
              <a:solidFill>
                <a:srgbClr val="48C0B6"/>
              </a:solidFill>
            </a:endParaRPr>
          </a:p>
        </p:txBody>
      </p:sp>
    </p:spTree>
    <p:extLst>
      <p:ext uri="{BB962C8B-B14F-4D97-AF65-F5344CB8AC3E}">
        <p14:creationId xmlns:p14="http://schemas.microsoft.com/office/powerpoint/2010/main" val="2377198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53" presetClass="exit" presetSubtype="32" fill="hold" grpId="0" nodeType="clickEffect">
                                  <p:stCondLst>
                                    <p:cond delay="0"/>
                                  </p:stCondLst>
                                  <p:childTnLst>
                                    <p:anim calcmode="lin" valueType="num">
                                      <p:cBhvr>
                                        <p:cTn id="15" dur="500"/>
                                        <p:tgtEl>
                                          <p:spTgt spid="7"/>
                                        </p:tgtEl>
                                        <p:attrNameLst>
                                          <p:attrName>ppt_w</p:attrName>
                                        </p:attrNameLst>
                                      </p:cBhvr>
                                      <p:tavLst>
                                        <p:tav tm="0">
                                          <p:val>
                                            <p:strVal val="ppt_w"/>
                                          </p:val>
                                        </p:tav>
                                        <p:tav tm="100000">
                                          <p:val>
                                            <p:fltVal val="0"/>
                                          </p:val>
                                        </p:tav>
                                      </p:tavLst>
                                    </p:anim>
                                    <p:anim calcmode="lin" valueType="num">
                                      <p:cBhvr>
                                        <p:cTn id="16" dur="500"/>
                                        <p:tgtEl>
                                          <p:spTgt spid="7"/>
                                        </p:tgtEl>
                                        <p:attrNameLst>
                                          <p:attrName>ppt_h</p:attrName>
                                        </p:attrNameLst>
                                      </p:cBhvr>
                                      <p:tavLst>
                                        <p:tav tm="0">
                                          <p:val>
                                            <p:strVal val="ppt_h"/>
                                          </p:val>
                                        </p:tav>
                                        <p:tav tm="100000">
                                          <p:val>
                                            <p:fltVal val="0"/>
                                          </p:val>
                                        </p:tav>
                                      </p:tavLst>
                                    </p:anim>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42" presetClass="exit" presetSubtype="0" fill="hold" grpId="0" nodeType="clickEffect">
                                  <p:stCondLst>
                                    <p:cond delay="0"/>
                                  </p:stCondLst>
                                  <p:childTnLst>
                                    <p:animEffect transition="out" filter="fade">
                                      <p:cBhvr>
                                        <p:cTn id="29" dur="1000"/>
                                        <p:tgtEl>
                                          <p:spTgt spid="11"/>
                                        </p:tgtEl>
                                      </p:cBhvr>
                                    </p:animEffect>
                                    <p:anim calcmode="lin" valueType="num">
                                      <p:cBhvr>
                                        <p:cTn id="30" dur="1000"/>
                                        <p:tgtEl>
                                          <p:spTgt spid="11"/>
                                        </p:tgtEl>
                                        <p:attrNameLst>
                                          <p:attrName>ppt_x</p:attrName>
                                        </p:attrNameLst>
                                      </p:cBhvr>
                                      <p:tavLst>
                                        <p:tav tm="0">
                                          <p:val>
                                            <p:strVal val="ppt_x"/>
                                          </p:val>
                                        </p:tav>
                                        <p:tav tm="100000">
                                          <p:val>
                                            <p:strVal val="ppt_x"/>
                                          </p:val>
                                        </p:tav>
                                      </p:tavLst>
                                    </p:anim>
                                    <p:anim calcmode="lin" valueType="num">
                                      <p:cBhvr>
                                        <p:cTn id="31" dur="1000"/>
                                        <p:tgtEl>
                                          <p:spTgt spid="11"/>
                                        </p:tgtEl>
                                        <p:attrNameLst>
                                          <p:attrName>ppt_y</p:attrName>
                                        </p:attrNameLst>
                                      </p:cBhvr>
                                      <p:tavLst>
                                        <p:tav tm="0">
                                          <p:val>
                                            <p:strVal val="ppt_y"/>
                                          </p:val>
                                        </p:tav>
                                        <p:tav tm="100000">
                                          <p:val>
                                            <p:strVal val="ppt_y+.1"/>
                                          </p:val>
                                        </p:tav>
                                      </p:tavLst>
                                    </p:anim>
                                    <p:set>
                                      <p:cBhvr>
                                        <p:cTn id="3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grpId="0" nodeType="clickEffect">
                                  <p:stCondLst>
                                    <p:cond delay="0"/>
                                  </p:stCondLst>
                                  <p:childTnLst>
                                    <p:anim calcmode="lin" valueType="num">
                                      <p:cBhvr>
                                        <p:cTn id="37" dur="500"/>
                                        <p:tgtEl>
                                          <p:spTgt spid="12"/>
                                        </p:tgtEl>
                                        <p:attrNameLst>
                                          <p:attrName>ppt_w</p:attrName>
                                        </p:attrNameLst>
                                      </p:cBhvr>
                                      <p:tavLst>
                                        <p:tav tm="0">
                                          <p:val>
                                            <p:strVal val="ppt_w"/>
                                          </p:val>
                                        </p:tav>
                                        <p:tav tm="100000">
                                          <p:val>
                                            <p:fltVal val="0"/>
                                          </p:val>
                                        </p:tav>
                                      </p:tavLst>
                                    </p:anim>
                                    <p:anim calcmode="lin" valueType="num">
                                      <p:cBhvr>
                                        <p:cTn id="38" dur="500"/>
                                        <p:tgtEl>
                                          <p:spTgt spid="12"/>
                                        </p:tgtEl>
                                        <p:attrNameLst>
                                          <p:attrName>ppt_h</p:attrName>
                                        </p:attrNameLst>
                                      </p:cBhvr>
                                      <p:tavLst>
                                        <p:tav tm="0">
                                          <p:val>
                                            <p:strVal val="ppt_h"/>
                                          </p:val>
                                        </p:tav>
                                        <p:tav tm="100000">
                                          <p:val>
                                            <p:fltVal val="0"/>
                                          </p:val>
                                        </p:tav>
                                      </p:tavLst>
                                    </p:anim>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42" presetClass="exit" presetSubtype="0" fill="hold" grpId="0" nodeType="clickEffect">
                                  <p:stCondLst>
                                    <p:cond delay="0"/>
                                  </p:stCondLst>
                                  <p:childTnLst>
                                    <p:animEffect transition="out" filter="fade">
                                      <p:cBhvr>
                                        <p:cTn id="45" dur="1000"/>
                                        <p:tgtEl>
                                          <p:spTgt spid="8"/>
                                        </p:tgtEl>
                                      </p:cBhvr>
                                    </p:animEffect>
                                    <p:anim calcmode="lin" valueType="num">
                                      <p:cBhvr>
                                        <p:cTn id="46" dur="1000"/>
                                        <p:tgtEl>
                                          <p:spTgt spid="8"/>
                                        </p:tgtEl>
                                        <p:attrNameLst>
                                          <p:attrName>ppt_x</p:attrName>
                                        </p:attrNameLst>
                                      </p:cBhvr>
                                      <p:tavLst>
                                        <p:tav tm="0">
                                          <p:val>
                                            <p:strVal val="ppt_x"/>
                                          </p:val>
                                        </p:tav>
                                        <p:tav tm="100000">
                                          <p:val>
                                            <p:strVal val="ppt_x"/>
                                          </p:val>
                                        </p:tav>
                                      </p:tavLst>
                                    </p:anim>
                                    <p:anim calcmode="lin" valueType="num">
                                      <p:cBhvr>
                                        <p:cTn id="47" dur="1000"/>
                                        <p:tgtEl>
                                          <p:spTgt spid="8"/>
                                        </p:tgtEl>
                                        <p:attrNameLst>
                                          <p:attrName>ppt_y</p:attrName>
                                        </p:attrNameLst>
                                      </p:cBhvr>
                                      <p:tavLst>
                                        <p:tav tm="0">
                                          <p:val>
                                            <p:strVal val="ppt_y"/>
                                          </p:val>
                                        </p:tav>
                                        <p:tav tm="100000">
                                          <p:val>
                                            <p:strVal val="ppt_y+.1"/>
                                          </p:val>
                                        </p:tav>
                                      </p:tavLst>
                                    </p:anim>
                                    <p:set>
                                      <p:cBhvr>
                                        <p:cTn id="4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7"/>
                    </p:tgtEl>
                  </p:cond>
                </p:stCondLst>
                <p:endSync evt="end" delay="0">
                  <p:rtn val="all"/>
                </p:endSync>
                <p:childTnLst>
                  <p:par>
                    <p:cTn id="50" fill="hold">
                      <p:stCondLst>
                        <p:cond delay="0"/>
                      </p:stCondLst>
                      <p:childTnLst>
                        <p:par>
                          <p:cTn id="51" fill="hold">
                            <p:stCondLst>
                              <p:cond delay="0"/>
                            </p:stCondLst>
                            <p:childTnLst>
                              <p:par>
                                <p:cTn id="52" presetID="45" presetClass="entr" presetSubtype="0" fill="hold" nodeType="clickEffect">
                                  <p:stCondLst>
                                    <p:cond delay="0"/>
                                  </p:stCondLst>
                                  <p:iterate type="lt">
                                    <p:tmPct val="10000"/>
                                  </p:iterate>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fade">
                                      <p:cBhvr>
                                        <p:cTn id="54" dur="2000"/>
                                        <p:tgtEl>
                                          <p:spTgt spid="17">
                                            <p:txEl>
                                              <p:pRg st="0" end="0"/>
                                            </p:txEl>
                                          </p:spTgt>
                                        </p:tgtEl>
                                      </p:cBhvr>
                                    </p:animEffect>
                                    <p:anim calcmode="lin" valueType="num">
                                      <p:cBhvr>
                                        <p:cTn id="55" dur="2000" fill="hold"/>
                                        <p:tgtEl>
                                          <p:spTgt spid="17">
                                            <p:txEl>
                                              <p:pRg st="0" end="0"/>
                                            </p:txEl>
                                          </p:spTgt>
                                        </p:tgtEl>
                                        <p:attrNameLst>
                                          <p:attrName>ppt_w</p:attrName>
                                        </p:attrNameLst>
                                      </p:cBhvr>
                                      <p:tavLst>
                                        <p:tav tm="0" fmla="#ppt_w*sin(2.5*pi*$)">
                                          <p:val>
                                            <p:fltVal val="0"/>
                                          </p:val>
                                        </p:tav>
                                        <p:tav tm="100000">
                                          <p:val>
                                            <p:fltVal val="1"/>
                                          </p:val>
                                        </p:tav>
                                      </p:tavLst>
                                    </p:anim>
                                    <p:anim calcmode="lin" valueType="num">
                                      <p:cBhvr>
                                        <p:cTn id="56" dur="20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xit" presetSubtype="4" fill="hold" nodeType="clickEffect">
                                  <p:stCondLst>
                                    <p:cond delay="0"/>
                                  </p:stCondLst>
                                  <p:iterate type="lt">
                                    <p:tmPct val="0"/>
                                  </p:iterate>
                                  <p:childTnLst>
                                    <p:animEffect transition="out" filter="wheel(4)">
                                      <p:cBhvr>
                                        <p:cTn id="60" dur="2000"/>
                                        <p:tgtEl>
                                          <p:spTgt spid="17">
                                            <p:txEl>
                                              <p:pRg st="0" end="0"/>
                                            </p:txEl>
                                          </p:spTgt>
                                        </p:tgtEl>
                                      </p:cBhvr>
                                    </p:animEffect>
                                    <p:set>
                                      <p:cBhvr>
                                        <p:cTn id="61" dur="1" fill="hold">
                                          <p:stCondLst>
                                            <p:cond delay="1999"/>
                                          </p:stCondLst>
                                        </p:cTn>
                                        <p:tgtEl>
                                          <p:spTgt spid="17">
                                            <p:txEl>
                                              <p:pRg st="0" end="0"/>
                                            </p:txEl>
                                          </p:spTgt>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45" presetClass="entr" presetSubtype="0" fill="hold" nodeType="clickEffect">
                                  <p:stCondLst>
                                    <p:cond delay="0"/>
                                  </p:stCondLst>
                                  <p:iterate type="lt">
                                    <p:tmPct val="10000"/>
                                  </p:iterate>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fade">
                                      <p:cBhvr>
                                        <p:cTn id="67" dur="2000"/>
                                        <p:tgtEl>
                                          <p:spTgt spid="23">
                                            <p:txEl>
                                              <p:pRg st="0" end="0"/>
                                            </p:txEl>
                                          </p:spTgt>
                                        </p:tgtEl>
                                      </p:cBhvr>
                                    </p:animEffect>
                                    <p:anim calcmode="lin" valueType="num">
                                      <p:cBhvr>
                                        <p:cTn id="68" dur="2000" fill="hold"/>
                                        <p:tgtEl>
                                          <p:spTgt spid="23">
                                            <p:txEl>
                                              <p:pRg st="0" end="0"/>
                                            </p:txEl>
                                          </p:spTgt>
                                        </p:tgtEl>
                                        <p:attrNameLst>
                                          <p:attrName>ppt_w</p:attrName>
                                        </p:attrNameLst>
                                      </p:cBhvr>
                                      <p:tavLst>
                                        <p:tav tm="0" fmla="#ppt_w*sin(2.5*pi*$)">
                                          <p:val>
                                            <p:fltVal val="0"/>
                                          </p:val>
                                        </p:tav>
                                        <p:tav tm="100000">
                                          <p:val>
                                            <p:fltVal val="1"/>
                                          </p:val>
                                        </p:tav>
                                      </p:tavLst>
                                    </p:anim>
                                    <p:anim calcmode="lin" valueType="num">
                                      <p:cBhvr>
                                        <p:cTn id="69" dur="2000" fill="hold"/>
                                        <p:tgtEl>
                                          <p:spTgt spid="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1" presetClass="exit" presetSubtype="4" fill="hold" nodeType="clickEffect">
                                  <p:stCondLst>
                                    <p:cond delay="0"/>
                                  </p:stCondLst>
                                  <p:iterate type="lt">
                                    <p:tmPct val="0"/>
                                  </p:iterate>
                                  <p:childTnLst>
                                    <p:animEffect transition="out" filter="wheel(4)">
                                      <p:cBhvr>
                                        <p:cTn id="73" dur="2000"/>
                                        <p:tgtEl>
                                          <p:spTgt spid="23">
                                            <p:txEl>
                                              <p:pRg st="0" end="0"/>
                                            </p:txEl>
                                          </p:spTgt>
                                        </p:tgtEl>
                                      </p:cBhvr>
                                    </p:animEffect>
                                    <p:set>
                                      <p:cBhvr>
                                        <p:cTn id="74" dur="1" fill="hold">
                                          <p:stCondLst>
                                            <p:cond delay="1999"/>
                                          </p:stCondLst>
                                        </p:cTn>
                                        <p:tgtEl>
                                          <p:spTgt spid="23">
                                            <p:txEl>
                                              <p:pRg st="0" end="0"/>
                                            </p:txEl>
                                          </p:spTgt>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45" presetClass="entr" presetSubtype="0" fill="hold" nodeType="clickEffect">
                                  <p:stCondLst>
                                    <p:cond delay="0"/>
                                  </p:stCondLst>
                                  <p:iterate type="lt">
                                    <p:tmPct val="10000"/>
                                  </p:iterate>
                                  <p:childTnLst>
                                    <p:set>
                                      <p:cBhvr>
                                        <p:cTn id="79" dur="1" fill="hold">
                                          <p:stCondLst>
                                            <p:cond delay="0"/>
                                          </p:stCondLst>
                                        </p:cTn>
                                        <p:tgtEl>
                                          <p:spTgt spid="18">
                                            <p:txEl>
                                              <p:pRg st="0" end="0"/>
                                            </p:txEl>
                                          </p:spTgt>
                                        </p:tgtEl>
                                        <p:attrNameLst>
                                          <p:attrName>style.visibility</p:attrName>
                                        </p:attrNameLst>
                                      </p:cBhvr>
                                      <p:to>
                                        <p:strVal val="visible"/>
                                      </p:to>
                                    </p:set>
                                    <p:animEffect transition="in" filter="fade">
                                      <p:cBhvr>
                                        <p:cTn id="80" dur="2000"/>
                                        <p:tgtEl>
                                          <p:spTgt spid="18">
                                            <p:txEl>
                                              <p:pRg st="0" end="0"/>
                                            </p:txEl>
                                          </p:spTgt>
                                        </p:tgtEl>
                                      </p:cBhvr>
                                    </p:animEffect>
                                    <p:anim calcmode="lin" valueType="num">
                                      <p:cBhvr>
                                        <p:cTn id="81" dur="2000" fill="hold"/>
                                        <p:tgtEl>
                                          <p:spTgt spid="18">
                                            <p:txEl>
                                              <p:pRg st="0" end="0"/>
                                            </p:txEl>
                                          </p:spTgt>
                                        </p:tgtEl>
                                        <p:attrNameLst>
                                          <p:attrName>ppt_w</p:attrName>
                                        </p:attrNameLst>
                                      </p:cBhvr>
                                      <p:tavLst>
                                        <p:tav tm="0" fmla="#ppt_w*sin(2.5*pi*$)">
                                          <p:val>
                                            <p:fltVal val="0"/>
                                          </p:val>
                                        </p:tav>
                                        <p:tav tm="100000">
                                          <p:val>
                                            <p:fltVal val="1"/>
                                          </p:val>
                                        </p:tav>
                                      </p:tavLst>
                                    </p:anim>
                                    <p:anim calcmode="lin" valueType="num">
                                      <p:cBhvr>
                                        <p:cTn id="82" dur="2000" fill="hold"/>
                                        <p:tgtEl>
                                          <p:spTgt spid="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xit" presetSubtype="4" fill="hold" nodeType="clickEffect">
                                  <p:stCondLst>
                                    <p:cond delay="0"/>
                                  </p:stCondLst>
                                  <p:iterate type="lt">
                                    <p:tmPct val="0"/>
                                  </p:iterate>
                                  <p:childTnLst>
                                    <p:animEffect transition="out" filter="wipe(down)">
                                      <p:cBhvr>
                                        <p:cTn id="86" dur="500"/>
                                        <p:tgtEl>
                                          <p:spTgt spid="18">
                                            <p:txEl>
                                              <p:pRg st="0" end="0"/>
                                            </p:txEl>
                                          </p:spTgt>
                                        </p:tgtEl>
                                      </p:cBhvr>
                                    </p:animEffect>
                                    <p:set>
                                      <p:cBhvr>
                                        <p:cTn id="87"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8" restart="whenNotActive" fill="hold" evtFilter="cancelBubble" nodeType="interactiveSeq">
                <p:stCondLst>
                  <p:cond evt="onClick" delay="0">
                    <p:tgtEl>
                      <p:spTgt spid="19"/>
                    </p:tgtEl>
                  </p:cond>
                </p:stCondLst>
                <p:endSync evt="end" delay="0">
                  <p:rtn val="all"/>
                </p:endSync>
                <p:childTnLst>
                  <p:par>
                    <p:cTn id="89" fill="hold">
                      <p:stCondLst>
                        <p:cond delay="0"/>
                      </p:stCondLst>
                      <p:childTnLst>
                        <p:par>
                          <p:cTn id="90" fill="hold">
                            <p:stCondLst>
                              <p:cond delay="0"/>
                            </p:stCondLst>
                            <p:childTnLst>
                              <p:par>
                                <p:cTn id="91" presetID="5" presetClass="entr" presetSubtype="10" fill="hold" nodeType="clickEffect">
                                  <p:stCondLst>
                                    <p:cond delay="0"/>
                                  </p:stCondLst>
                                  <p:childTnLst>
                                    <p:set>
                                      <p:cBhvr>
                                        <p:cTn id="92" dur="1" fill="hold">
                                          <p:stCondLst>
                                            <p:cond delay="0"/>
                                          </p:stCondLst>
                                        </p:cTn>
                                        <p:tgtEl>
                                          <p:spTgt spid="19">
                                            <p:txEl>
                                              <p:pRg st="0" end="0"/>
                                            </p:txEl>
                                          </p:spTgt>
                                        </p:tgtEl>
                                        <p:attrNameLst>
                                          <p:attrName>style.visibility</p:attrName>
                                        </p:attrNameLst>
                                      </p:cBhvr>
                                      <p:to>
                                        <p:strVal val="visible"/>
                                      </p:to>
                                    </p:set>
                                    <p:animEffect transition="in" filter="checkerboard(across)">
                                      <p:cBhvr>
                                        <p:cTn id="93" dur="500"/>
                                        <p:tgtEl>
                                          <p:spTgt spid="19">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98" dur="500"/>
                                        <p:tgtEl>
                                          <p:spTgt spid="19">
                                            <p:txEl>
                                              <p:pRg st="0" end="0"/>
                                            </p:txEl>
                                          </p:spTgt>
                                        </p:tgtEl>
                                        <p:attrNameLst>
                                          <p:attrName>ppt_y</p:attrName>
                                        </p:attrNameLst>
                                      </p:cBhvr>
                                      <p:tavLst>
                                        <p:tav tm="0">
                                          <p:val>
                                            <p:strVal val="ppt_y"/>
                                          </p:val>
                                        </p:tav>
                                        <p:tav tm="100000">
                                          <p:val>
                                            <p:strVal val="1+ppt_h/2"/>
                                          </p:val>
                                        </p:tav>
                                      </p:tavLst>
                                    </p:anim>
                                    <p:set>
                                      <p:cBhvr>
                                        <p:cTn id="99" dur="1" fill="hold">
                                          <p:stCondLst>
                                            <p:cond delay="499"/>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0" restart="whenNotActive" fill="hold" evtFilter="cancelBubble" nodeType="interactiveSeq">
                <p:stCondLst>
                  <p:cond evt="onClick" delay="0">
                    <p:tgtEl>
                      <p:spTgt spid="20"/>
                    </p:tgtEl>
                  </p:cond>
                </p:stCondLst>
                <p:endSync evt="end" delay="0">
                  <p:rtn val="all"/>
                </p:endSync>
                <p:childTnLst>
                  <p:par>
                    <p:cTn id="101" fill="hold">
                      <p:stCondLst>
                        <p:cond delay="0"/>
                      </p:stCondLst>
                      <p:childTnLst>
                        <p:par>
                          <p:cTn id="102" fill="hold">
                            <p:stCondLst>
                              <p:cond delay="0"/>
                            </p:stCondLst>
                            <p:childTnLst>
                              <p:par>
                                <p:cTn id="103" presetID="31" presetClass="entr" presetSubtype="0" fill="hold" nodeType="clickEffect">
                                  <p:stCondLst>
                                    <p:cond delay="0"/>
                                  </p:stCondLst>
                                  <p:iterate type="lt">
                                    <p:tmPct val="5000"/>
                                  </p:iterate>
                                  <p:childTnLst>
                                    <p:set>
                                      <p:cBhvr>
                                        <p:cTn id="104" dur="1" fill="hold">
                                          <p:stCondLst>
                                            <p:cond delay="0"/>
                                          </p:stCondLst>
                                        </p:cTn>
                                        <p:tgtEl>
                                          <p:spTgt spid="20">
                                            <p:txEl>
                                              <p:pRg st="0" end="0"/>
                                            </p:txEl>
                                          </p:spTgt>
                                        </p:tgtEl>
                                        <p:attrNameLst>
                                          <p:attrName>style.visibility</p:attrName>
                                        </p:attrNameLst>
                                      </p:cBhvr>
                                      <p:to>
                                        <p:strVal val="visible"/>
                                      </p:to>
                                    </p:set>
                                    <p:anim calcmode="lin" valueType="num">
                                      <p:cBhvr>
                                        <p:cTn id="105"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06"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107"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108" dur="1000"/>
                                        <p:tgtEl>
                                          <p:spTgt spid="20">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1" presetClass="exit" presetSubtype="4" fill="hold" nodeType="clickEffect">
                                  <p:stCondLst>
                                    <p:cond delay="0"/>
                                  </p:stCondLst>
                                  <p:iterate type="lt">
                                    <p:tmPct val="0"/>
                                  </p:iterate>
                                  <p:childTnLst>
                                    <p:animEffect transition="out" filter="wheel(4)">
                                      <p:cBhvr>
                                        <p:cTn id="112" dur="2000"/>
                                        <p:tgtEl>
                                          <p:spTgt spid="20">
                                            <p:txEl>
                                              <p:pRg st="0" end="0"/>
                                            </p:txEl>
                                          </p:spTgt>
                                        </p:tgtEl>
                                      </p:cBhvr>
                                    </p:animEffect>
                                    <p:set>
                                      <p:cBhvr>
                                        <p:cTn id="113" dur="1" fill="hold">
                                          <p:stCondLst>
                                            <p:cond delay="1999"/>
                                          </p:stCondLst>
                                        </p:cTn>
                                        <p:tgtEl>
                                          <p:spTgt spid="20">
                                            <p:txEl>
                                              <p:pRg st="0" end="0"/>
                                            </p:txEl>
                                          </p:spTgt>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14" restart="whenNotActive" fill="hold" evtFilter="cancelBubble" nodeType="interactiveSeq">
                <p:stCondLst>
                  <p:cond evt="onClick" delay="0">
                    <p:tgtEl>
                      <p:spTgt spid="21"/>
                    </p:tgtEl>
                  </p:cond>
                </p:stCondLst>
                <p:endSync evt="end" delay="0">
                  <p:rtn val="all"/>
                </p:endSync>
                <p:childTnLst>
                  <p:par>
                    <p:cTn id="115" fill="hold">
                      <p:stCondLst>
                        <p:cond delay="0"/>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21">
                                            <p:txEl>
                                              <p:pRg st="0" end="0"/>
                                            </p:txEl>
                                          </p:spTgt>
                                        </p:tgtEl>
                                        <p:attrNameLst>
                                          <p:attrName>style.visibility</p:attrName>
                                        </p:attrNameLst>
                                      </p:cBhvr>
                                      <p:to>
                                        <p:strVal val="visible"/>
                                      </p:to>
                                    </p:set>
                                    <p:anim calcmode="lin" valueType="num">
                                      <p:cBhvr additive="base">
                                        <p:cTn id="1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nodeType="clickEffect">
                                  <p:stCondLst>
                                    <p:cond delay="0"/>
                                  </p:stCondLst>
                                  <p:childTnLst>
                                    <p:anim calcmode="lin" valueType="num">
                                      <p:cBhvr additive="base">
                                        <p:cTn id="124" dur="500"/>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25" dur="500"/>
                                        <p:tgtEl>
                                          <p:spTgt spid="21">
                                            <p:txEl>
                                              <p:pRg st="0" end="0"/>
                                            </p:txEl>
                                          </p:spTgt>
                                        </p:tgtEl>
                                        <p:attrNameLst>
                                          <p:attrName>ppt_y</p:attrName>
                                        </p:attrNameLst>
                                      </p:cBhvr>
                                      <p:tavLst>
                                        <p:tav tm="0">
                                          <p:val>
                                            <p:strVal val="ppt_y"/>
                                          </p:val>
                                        </p:tav>
                                        <p:tav tm="100000">
                                          <p:val>
                                            <p:strVal val="1+ppt_h/2"/>
                                          </p:val>
                                        </p:tav>
                                      </p:tavLst>
                                    </p:anim>
                                    <p:set>
                                      <p:cBhvr>
                                        <p:cTn id="126"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27" restart="whenNotActive" fill="hold" evtFilter="cancelBubble" nodeType="interactiveSeq">
                <p:stCondLst>
                  <p:cond evt="onClick" delay="0">
                    <p:tgtEl>
                      <p:spTgt spid="22"/>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24" presetClass="exit" presetSubtype="0" fill="hold" nodeType="clickEffect">
                                  <p:stCondLst>
                                    <p:cond delay="0"/>
                                  </p:stCondLst>
                                  <p:childTnLst>
                                    <p:anim to="" calcmode="lin" valueType="num">
                                      <p:cBhvr>
                                        <p:cTn id="135" dur="1"/>
                                        <p:tgtEl>
                                          <p:spTgt spid="22">
                                            <p:txEl>
                                              <p:pRg st="0" end="0"/>
                                            </p:txEl>
                                          </p:spTgt>
                                        </p:tgtEl>
                                        <p:attrNameLst>
                                          <p:attrName/>
                                        </p:attrNameLst>
                                      </p:cBhvr>
                                    </p:anim>
                                    <p:set>
                                      <p:cBhvr>
                                        <p:cTn id="136" dur="1" fill="hold">
                                          <p:stCondLst>
                                            <p:cond delay="0"/>
                                          </p:stCondLst>
                                        </p:cTn>
                                        <p:tgtEl>
                                          <p:spTgt spid="22">
                                            <p:txEl>
                                              <p:pRg st="0" end="0"/>
                                            </p:txEl>
                                          </p:spTgt>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7" restart="whenNotActive" fill="hold" evtFilter="cancelBubble" nodeType="interactiveSeq">
                <p:stCondLst>
                  <p:cond evt="onClick" delay="0">
                    <p:tgtEl>
                      <p:spTgt spid="29"/>
                    </p:tgtEl>
                  </p:cond>
                </p:stCondLst>
                <p:endSync evt="end" delay="0">
                  <p:rtn val="all"/>
                </p:endSync>
                <p:childTnLst>
                  <p:par>
                    <p:cTn id="138" fill="hold">
                      <p:stCondLst>
                        <p:cond delay="0"/>
                      </p:stCondLst>
                      <p:childTnLst>
                        <p:par>
                          <p:cTn id="139" fill="hold">
                            <p:stCondLst>
                              <p:cond delay="0"/>
                            </p:stCondLst>
                            <p:childTnLst>
                              <p:par>
                                <p:cTn id="140" presetID="31" presetClass="entr" presetSubtype="0" fill="hold" nodeType="clickEffect">
                                  <p:stCondLst>
                                    <p:cond delay="0"/>
                                  </p:stCondLst>
                                  <p:iterate type="lt">
                                    <p:tmPct val="5000"/>
                                  </p:iterate>
                                  <p:childTnLst>
                                    <p:set>
                                      <p:cBhvr>
                                        <p:cTn id="141" dur="1" fill="hold">
                                          <p:stCondLst>
                                            <p:cond delay="0"/>
                                          </p:stCondLst>
                                        </p:cTn>
                                        <p:tgtEl>
                                          <p:spTgt spid="29">
                                            <p:txEl>
                                              <p:pRg st="0" end="0"/>
                                            </p:txEl>
                                          </p:spTgt>
                                        </p:tgtEl>
                                        <p:attrNameLst>
                                          <p:attrName>style.visibility</p:attrName>
                                        </p:attrNameLst>
                                      </p:cBhvr>
                                      <p:to>
                                        <p:strVal val="visible"/>
                                      </p:to>
                                    </p:set>
                                    <p:anim calcmode="lin" valueType="num">
                                      <p:cBhvr>
                                        <p:cTn id="142"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43"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144"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145" dur="1000"/>
                                        <p:tgtEl>
                                          <p:spTgt spid="29">
                                            <p:txEl>
                                              <p:pRg st="0" end="0"/>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 presetClass="exit" presetSubtype="4" fill="hold" nodeType="clickEffect">
                                  <p:stCondLst>
                                    <p:cond delay="0"/>
                                  </p:stCondLst>
                                  <p:iterate type="lt">
                                    <p:tmPct val="0"/>
                                  </p:iterate>
                                  <p:childTnLst>
                                    <p:anim calcmode="lin" valueType="num">
                                      <p:cBhvr additive="base">
                                        <p:cTn id="149" dur="500"/>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50" dur="500"/>
                                        <p:tgtEl>
                                          <p:spTgt spid="29">
                                            <p:txEl>
                                              <p:pRg st="0" end="0"/>
                                            </p:txEl>
                                          </p:spTgt>
                                        </p:tgtEl>
                                        <p:attrNameLst>
                                          <p:attrName>ppt_y</p:attrName>
                                        </p:attrNameLst>
                                      </p:cBhvr>
                                      <p:tavLst>
                                        <p:tav tm="0">
                                          <p:val>
                                            <p:strVal val="ppt_y"/>
                                          </p:val>
                                        </p:tav>
                                        <p:tav tm="100000">
                                          <p:val>
                                            <p:strVal val="1+ppt_h/2"/>
                                          </p:val>
                                        </p:tav>
                                      </p:tavLst>
                                    </p:anim>
                                    <p:set>
                                      <p:cBhvr>
                                        <p:cTn id="151" dur="1" fill="hold">
                                          <p:stCondLst>
                                            <p:cond delay="499"/>
                                          </p:stCondLst>
                                        </p:cTn>
                                        <p:tgtEl>
                                          <p:spTgt spid="29">
                                            <p:txEl>
                                              <p:pRg st="0" end="0"/>
                                            </p:txEl>
                                          </p:spTgt>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52" restart="whenNotActive" fill="hold" evtFilter="cancelBubble" nodeType="interactiveSeq">
                <p:stCondLst>
                  <p:cond evt="onClick" delay="0">
                    <p:tgtEl>
                      <p:spTgt spid="28"/>
                    </p:tgtEl>
                  </p:cond>
                </p:stCondLst>
                <p:endSync evt="end" delay="0">
                  <p:rtn val="all"/>
                </p:endSync>
                <p:childTnLst>
                  <p:par>
                    <p:cTn id="153" fill="hold">
                      <p:stCondLst>
                        <p:cond delay="0"/>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28">
                                            <p:txEl>
                                              <p:pRg st="0" end="0"/>
                                            </p:txEl>
                                          </p:spTgt>
                                        </p:tgtEl>
                                        <p:attrNameLst>
                                          <p:attrName>style.visibility</p:attrName>
                                        </p:attrNameLst>
                                      </p:cBhvr>
                                      <p:to>
                                        <p:strVal val="visible"/>
                                      </p:to>
                                    </p:set>
                                    <p:anim calcmode="lin" valueType="num">
                                      <p:cBhvr additive="base">
                                        <p:cTn id="15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xit" presetSubtype="4" fill="hold" nodeType="clickEffect">
                                  <p:stCondLst>
                                    <p:cond delay="0"/>
                                  </p:stCondLst>
                                  <p:childTnLst>
                                    <p:anim calcmode="lin" valueType="num">
                                      <p:cBhvr additive="base">
                                        <p:cTn id="162" dur="500"/>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63" dur="500"/>
                                        <p:tgtEl>
                                          <p:spTgt spid="28">
                                            <p:txEl>
                                              <p:pRg st="0" end="0"/>
                                            </p:txEl>
                                          </p:spTgt>
                                        </p:tgtEl>
                                        <p:attrNameLst>
                                          <p:attrName>ppt_y</p:attrName>
                                        </p:attrNameLst>
                                      </p:cBhvr>
                                      <p:tavLst>
                                        <p:tav tm="0">
                                          <p:val>
                                            <p:strVal val="ppt_y"/>
                                          </p:val>
                                        </p:tav>
                                        <p:tav tm="100000">
                                          <p:val>
                                            <p:strVal val="1+ppt_h/2"/>
                                          </p:val>
                                        </p:tav>
                                      </p:tavLst>
                                    </p:anim>
                                    <p:set>
                                      <p:cBhvr>
                                        <p:cTn id="164" dur="1" fill="hold">
                                          <p:stCondLst>
                                            <p:cond delay="499"/>
                                          </p:stCondLst>
                                        </p:cTn>
                                        <p:tgtEl>
                                          <p:spTgt spid="28">
                                            <p:txEl>
                                              <p:pRg st="0" end="0"/>
                                            </p:txEl>
                                          </p:spTgt>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7" presetClass="entr" presetSubtype="10" fill="hold" nodeType="clickEffect">
                                  <p:stCondLst>
                                    <p:cond delay="0"/>
                                  </p:stCondLst>
                                  <p:childTnLst>
                                    <p:set>
                                      <p:cBhvr>
                                        <p:cTn id="169" dur="1" fill="hold">
                                          <p:stCondLst>
                                            <p:cond delay="0"/>
                                          </p:stCondLst>
                                        </p:cTn>
                                        <p:tgtEl>
                                          <p:spTgt spid="27">
                                            <p:txEl>
                                              <p:pRg st="0" end="0"/>
                                            </p:txEl>
                                          </p:spTgt>
                                        </p:tgtEl>
                                        <p:attrNameLst>
                                          <p:attrName>style.visibility</p:attrName>
                                        </p:attrNameLst>
                                      </p:cBhvr>
                                      <p:to>
                                        <p:strVal val="visible"/>
                                      </p:to>
                                    </p:set>
                                    <p:anim calcmode="lin" valueType="num">
                                      <p:cBhvr>
                                        <p:cTn id="17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71" dur="500" fill="hold"/>
                                        <p:tgtEl>
                                          <p:spTgt spid="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xit" presetSubtype="4" fill="hold" nodeType="clickEffect">
                                  <p:stCondLst>
                                    <p:cond delay="0"/>
                                  </p:stCondLst>
                                  <p:childTnLst>
                                    <p:anim calcmode="lin" valueType="num">
                                      <p:cBhvr additive="base">
                                        <p:cTn id="175" dur="500"/>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76" dur="500"/>
                                        <p:tgtEl>
                                          <p:spTgt spid="27">
                                            <p:txEl>
                                              <p:pRg st="0" end="0"/>
                                            </p:txEl>
                                          </p:spTgt>
                                        </p:tgtEl>
                                        <p:attrNameLst>
                                          <p:attrName>ppt_y</p:attrName>
                                        </p:attrNameLst>
                                      </p:cBhvr>
                                      <p:tavLst>
                                        <p:tav tm="0">
                                          <p:val>
                                            <p:strVal val="ppt_y"/>
                                          </p:val>
                                        </p:tav>
                                        <p:tav tm="100000">
                                          <p:val>
                                            <p:strVal val="1+ppt_h/2"/>
                                          </p:val>
                                        </p:tav>
                                      </p:tavLst>
                                    </p:anim>
                                    <p:set>
                                      <p:cBhvr>
                                        <p:cTn id="177" dur="1" fill="hold">
                                          <p:stCondLst>
                                            <p:cond delay="499"/>
                                          </p:stCondLst>
                                        </p:cTn>
                                        <p:tgtEl>
                                          <p:spTgt spid="27">
                                            <p:txEl>
                                              <p:pRg st="0" end="0"/>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78" restart="whenNotActive" fill="hold" evtFilter="cancelBubble" nodeType="interactiveSeq">
                <p:stCondLst>
                  <p:cond evt="onClick" delay="0">
                    <p:tgtEl>
                      <p:spTgt spid="26"/>
                    </p:tgtEl>
                  </p:cond>
                </p:stCondLst>
                <p:endSync evt="end" delay="0">
                  <p:rtn val="all"/>
                </p:endSync>
                <p:childTnLst>
                  <p:par>
                    <p:cTn id="179" fill="hold">
                      <p:stCondLst>
                        <p:cond delay="0"/>
                      </p:stCondLst>
                      <p:childTnLst>
                        <p:par>
                          <p:cTn id="180" fill="hold">
                            <p:stCondLst>
                              <p:cond delay="0"/>
                            </p:stCondLst>
                            <p:childTnLst>
                              <p:par>
                                <p:cTn id="181" presetID="45" presetClass="entr" presetSubtype="0" fill="hold" nodeType="clickEffect">
                                  <p:stCondLst>
                                    <p:cond delay="0"/>
                                  </p:stCondLst>
                                  <p:iterate type="lt">
                                    <p:tmPct val="10000"/>
                                  </p:iterate>
                                  <p:childTnLst>
                                    <p:set>
                                      <p:cBhvr>
                                        <p:cTn id="182" dur="1" fill="hold">
                                          <p:stCondLst>
                                            <p:cond delay="0"/>
                                          </p:stCondLst>
                                        </p:cTn>
                                        <p:tgtEl>
                                          <p:spTgt spid="26">
                                            <p:txEl>
                                              <p:pRg st="0" end="0"/>
                                            </p:txEl>
                                          </p:spTgt>
                                        </p:tgtEl>
                                        <p:attrNameLst>
                                          <p:attrName>style.visibility</p:attrName>
                                        </p:attrNameLst>
                                      </p:cBhvr>
                                      <p:to>
                                        <p:strVal val="visible"/>
                                      </p:to>
                                    </p:set>
                                    <p:animEffect transition="in" filter="fade">
                                      <p:cBhvr>
                                        <p:cTn id="183" dur="2000"/>
                                        <p:tgtEl>
                                          <p:spTgt spid="26">
                                            <p:txEl>
                                              <p:pRg st="0" end="0"/>
                                            </p:txEl>
                                          </p:spTgt>
                                        </p:tgtEl>
                                      </p:cBhvr>
                                    </p:animEffect>
                                    <p:anim calcmode="lin" valueType="num">
                                      <p:cBhvr>
                                        <p:cTn id="184" dur="2000" fill="hold"/>
                                        <p:tgtEl>
                                          <p:spTgt spid="26">
                                            <p:txEl>
                                              <p:pRg st="0" end="0"/>
                                            </p:txEl>
                                          </p:spTgt>
                                        </p:tgtEl>
                                        <p:attrNameLst>
                                          <p:attrName>ppt_w</p:attrName>
                                        </p:attrNameLst>
                                      </p:cBhvr>
                                      <p:tavLst>
                                        <p:tav tm="0" fmla="#ppt_w*sin(2.5*pi*$)">
                                          <p:val>
                                            <p:fltVal val="0"/>
                                          </p:val>
                                        </p:tav>
                                        <p:tav tm="100000">
                                          <p:val>
                                            <p:fltVal val="1"/>
                                          </p:val>
                                        </p:tav>
                                      </p:tavLst>
                                    </p:anim>
                                    <p:anim calcmode="lin" valueType="num">
                                      <p:cBhvr>
                                        <p:cTn id="185" dur="2000" fill="hold"/>
                                        <p:tgtEl>
                                          <p:spTgt spid="2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6" fill="hold">
                      <p:stCondLst>
                        <p:cond delay="indefinite"/>
                      </p:stCondLst>
                      <p:childTnLst>
                        <p:par>
                          <p:cTn id="187" fill="hold">
                            <p:stCondLst>
                              <p:cond delay="0"/>
                            </p:stCondLst>
                            <p:childTnLst>
                              <p:par>
                                <p:cTn id="188" presetID="2" presetClass="exit" presetSubtype="4" fill="hold" nodeType="clickEffect">
                                  <p:stCondLst>
                                    <p:cond delay="0"/>
                                  </p:stCondLst>
                                  <p:iterate type="lt">
                                    <p:tmPct val="0"/>
                                  </p:iterate>
                                  <p:childTnLst>
                                    <p:anim calcmode="lin" valueType="num">
                                      <p:cBhvr additive="base">
                                        <p:cTn id="189" dur="500"/>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90" dur="500"/>
                                        <p:tgtEl>
                                          <p:spTgt spid="26">
                                            <p:txEl>
                                              <p:pRg st="0" end="0"/>
                                            </p:txEl>
                                          </p:spTgt>
                                        </p:tgtEl>
                                        <p:attrNameLst>
                                          <p:attrName>ppt_y</p:attrName>
                                        </p:attrNameLst>
                                      </p:cBhvr>
                                      <p:tavLst>
                                        <p:tav tm="0">
                                          <p:val>
                                            <p:strVal val="ppt_y"/>
                                          </p:val>
                                        </p:tav>
                                        <p:tav tm="100000">
                                          <p:val>
                                            <p:strVal val="1+ppt_h/2"/>
                                          </p:val>
                                        </p:tav>
                                      </p:tavLst>
                                    </p:anim>
                                    <p:set>
                                      <p:cBhvr>
                                        <p:cTn id="191" dur="1" fill="hold">
                                          <p:stCondLst>
                                            <p:cond delay="499"/>
                                          </p:stCondLst>
                                        </p:cTn>
                                        <p:tgtEl>
                                          <p:spTgt spid="26">
                                            <p:txEl>
                                              <p:pRg st="0" end="0"/>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2" restart="whenNotActive" fill="hold" evtFilter="cancelBubble" nodeType="interactiveSeq">
                <p:stCondLst>
                  <p:cond evt="onClick" delay="0">
                    <p:tgtEl>
                      <p:spTgt spid="25"/>
                    </p:tgtEl>
                  </p:cond>
                </p:stCondLst>
                <p:endSync evt="end" delay="0">
                  <p:rtn val="all"/>
                </p:endSync>
                <p:childTnLst>
                  <p:par>
                    <p:cTn id="193" fill="hold">
                      <p:stCondLst>
                        <p:cond delay="0"/>
                      </p:stCondLst>
                      <p:childTnLst>
                        <p:par>
                          <p:cTn id="194" fill="hold">
                            <p:stCondLst>
                              <p:cond delay="0"/>
                            </p:stCondLst>
                            <p:childTnLst>
                              <p:par>
                                <p:cTn id="195" presetID="31" presetClass="entr" presetSubtype="0" fill="hold" nodeType="clickEffect">
                                  <p:stCondLst>
                                    <p:cond delay="0"/>
                                  </p:stCondLst>
                                  <p:iterate type="lt">
                                    <p:tmPct val="5000"/>
                                  </p:iterate>
                                  <p:childTnLst>
                                    <p:set>
                                      <p:cBhvr>
                                        <p:cTn id="196" dur="1" fill="hold">
                                          <p:stCondLst>
                                            <p:cond delay="0"/>
                                          </p:stCondLst>
                                        </p:cTn>
                                        <p:tgtEl>
                                          <p:spTgt spid="25">
                                            <p:txEl>
                                              <p:pRg st="0" end="0"/>
                                            </p:txEl>
                                          </p:spTgt>
                                        </p:tgtEl>
                                        <p:attrNameLst>
                                          <p:attrName>style.visibility</p:attrName>
                                        </p:attrNameLst>
                                      </p:cBhvr>
                                      <p:to>
                                        <p:strVal val="visible"/>
                                      </p:to>
                                    </p:set>
                                    <p:anim calcmode="lin" valueType="num">
                                      <p:cBhvr>
                                        <p:cTn id="197" dur="10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98" dur="1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199" dur="1000" fill="hold"/>
                                        <p:tgtEl>
                                          <p:spTgt spid="25">
                                            <p:txEl>
                                              <p:pRg st="0" end="0"/>
                                            </p:txEl>
                                          </p:spTgt>
                                        </p:tgtEl>
                                        <p:attrNameLst>
                                          <p:attrName>style.rotation</p:attrName>
                                        </p:attrNameLst>
                                      </p:cBhvr>
                                      <p:tavLst>
                                        <p:tav tm="0">
                                          <p:val>
                                            <p:fltVal val="90"/>
                                          </p:val>
                                        </p:tav>
                                        <p:tav tm="100000">
                                          <p:val>
                                            <p:fltVal val="0"/>
                                          </p:val>
                                        </p:tav>
                                      </p:tavLst>
                                    </p:anim>
                                    <p:animEffect transition="in" filter="fade">
                                      <p:cBhvr>
                                        <p:cTn id="200" dur="1000"/>
                                        <p:tgtEl>
                                          <p:spTgt spid="25">
                                            <p:txEl>
                                              <p:pRg st="0" end="0"/>
                                            </p:txEl>
                                          </p:spTgt>
                                        </p:tgtEl>
                                      </p:cBhvr>
                                    </p:animEffect>
                                  </p:childTnLst>
                                </p:cTn>
                              </p:par>
                            </p:childTnLst>
                          </p:cTn>
                        </p:par>
                      </p:childTnLst>
                    </p:cTn>
                  </p:par>
                  <p:par>
                    <p:cTn id="201" fill="hold">
                      <p:stCondLst>
                        <p:cond delay="indefinite"/>
                      </p:stCondLst>
                      <p:childTnLst>
                        <p:par>
                          <p:cTn id="202" fill="hold">
                            <p:stCondLst>
                              <p:cond delay="0"/>
                            </p:stCondLst>
                            <p:childTnLst>
                              <p:par>
                                <p:cTn id="203" presetID="2" presetClass="exit" presetSubtype="4" fill="hold" nodeType="clickEffect">
                                  <p:stCondLst>
                                    <p:cond delay="0"/>
                                  </p:stCondLst>
                                  <p:iterate type="lt">
                                    <p:tmPct val="0"/>
                                  </p:iterate>
                                  <p:childTnLst>
                                    <p:anim calcmode="lin" valueType="num">
                                      <p:cBhvr additive="base">
                                        <p:cTn id="204" dur="500"/>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05" dur="500"/>
                                        <p:tgtEl>
                                          <p:spTgt spid="25">
                                            <p:txEl>
                                              <p:pRg st="0" end="0"/>
                                            </p:txEl>
                                          </p:spTgt>
                                        </p:tgtEl>
                                        <p:attrNameLst>
                                          <p:attrName>ppt_y</p:attrName>
                                        </p:attrNameLst>
                                      </p:cBhvr>
                                      <p:tavLst>
                                        <p:tav tm="0">
                                          <p:val>
                                            <p:strVal val="ppt_y"/>
                                          </p:val>
                                        </p:tav>
                                        <p:tav tm="100000">
                                          <p:val>
                                            <p:strVal val="1+ppt_h/2"/>
                                          </p:val>
                                        </p:tav>
                                      </p:tavLst>
                                    </p:anim>
                                    <p:set>
                                      <p:cBhvr>
                                        <p:cTn id="206" dur="1" fill="hold">
                                          <p:stCondLst>
                                            <p:cond delay="499"/>
                                          </p:stCondLst>
                                        </p:cTn>
                                        <p:tgtEl>
                                          <p:spTgt spid="25">
                                            <p:txEl>
                                              <p:pRg st="0" end="0"/>
                                            </p:txEl>
                                          </p:spTgt>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7" restart="whenNotActive" fill="hold" evtFilter="cancelBubble" nodeType="interactiveSeq">
                <p:stCondLst>
                  <p:cond evt="onClick" delay="0">
                    <p:tgtEl>
                      <p:spTgt spid="24"/>
                    </p:tgtEl>
                  </p:cond>
                </p:stCondLst>
                <p:endSync evt="end" delay="0">
                  <p:rtn val="all"/>
                </p:endSync>
                <p:childTnLst>
                  <p:par>
                    <p:cTn id="208" fill="hold">
                      <p:stCondLst>
                        <p:cond delay="0"/>
                      </p:stCondLst>
                      <p:childTnLst>
                        <p:par>
                          <p:cTn id="209" fill="hold">
                            <p:stCondLst>
                              <p:cond delay="0"/>
                            </p:stCondLst>
                            <p:childTnLst>
                              <p:par>
                                <p:cTn id="210" presetID="2" presetClass="entr" presetSubtype="4" fill="hold" nodeType="clickEffect">
                                  <p:stCondLst>
                                    <p:cond delay="0"/>
                                  </p:stCondLst>
                                  <p:childTnLst>
                                    <p:set>
                                      <p:cBhvr>
                                        <p:cTn id="211" dur="1" fill="hold">
                                          <p:stCondLst>
                                            <p:cond delay="0"/>
                                          </p:stCondLst>
                                        </p:cTn>
                                        <p:tgtEl>
                                          <p:spTgt spid="24">
                                            <p:txEl>
                                              <p:pRg st="0" end="0"/>
                                            </p:txEl>
                                          </p:spTgt>
                                        </p:tgtEl>
                                        <p:attrNameLst>
                                          <p:attrName>style.visibility</p:attrName>
                                        </p:attrNameLst>
                                      </p:cBhvr>
                                      <p:to>
                                        <p:strVal val="visible"/>
                                      </p:to>
                                    </p:set>
                                    <p:anim calcmode="lin" valueType="num">
                                      <p:cBhvr additive="base">
                                        <p:cTn id="21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1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2" presetClass="exit" presetSubtype="2" fill="hold" nodeType="clickEffect">
                                  <p:stCondLst>
                                    <p:cond delay="0"/>
                                  </p:stCondLst>
                                  <p:childTnLst>
                                    <p:anim calcmode="lin" valueType="num">
                                      <p:cBhvr additive="base">
                                        <p:cTn id="217" dur="500"/>
                                        <p:tgtEl>
                                          <p:spTgt spid="24">
                                            <p:txEl>
                                              <p:pRg st="0" end="0"/>
                                            </p:txEl>
                                          </p:spTgt>
                                        </p:tgtEl>
                                        <p:attrNameLst>
                                          <p:attrName>ppt_x</p:attrName>
                                        </p:attrNameLst>
                                      </p:cBhvr>
                                      <p:tavLst>
                                        <p:tav tm="0">
                                          <p:val>
                                            <p:strVal val="ppt_x"/>
                                          </p:val>
                                        </p:tav>
                                        <p:tav tm="100000">
                                          <p:val>
                                            <p:strVal val="1+ppt_w/2"/>
                                          </p:val>
                                        </p:tav>
                                      </p:tavLst>
                                    </p:anim>
                                    <p:anim calcmode="lin" valueType="num">
                                      <p:cBhvr additive="base">
                                        <p:cTn id="218" dur="500"/>
                                        <p:tgtEl>
                                          <p:spTgt spid="24">
                                            <p:txEl>
                                              <p:pRg st="0" end="0"/>
                                            </p:txEl>
                                          </p:spTgt>
                                        </p:tgtEl>
                                        <p:attrNameLst>
                                          <p:attrName>ppt_y</p:attrName>
                                        </p:attrNameLst>
                                      </p:cBhvr>
                                      <p:tavLst>
                                        <p:tav tm="0">
                                          <p:val>
                                            <p:strVal val="ppt_y"/>
                                          </p:val>
                                        </p:tav>
                                        <p:tav tm="100000">
                                          <p:val>
                                            <p:strVal val="ppt_y"/>
                                          </p:val>
                                        </p:tav>
                                      </p:tavLst>
                                    </p:anim>
                                    <p:set>
                                      <p:cBhvr>
                                        <p:cTn id="219" dur="1" fill="hold">
                                          <p:stCondLst>
                                            <p:cond delay="499"/>
                                          </p:stCondLst>
                                        </p:cTn>
                                        <p:tgtEl>
                                          <p:spTgt spid="24">
                                            <p:txEl>
                                              <p:pRg st="0" end="0"/>
                                            </p:txEl>
                                          </p:spTgt>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20" restart="whenNotActive" fill="hold" evtFilter="cancelBubble" nodeType="interactiveSeq">
                <p:stCondLst>
                  <p:cond evt="onClick" delay="0">
                    <p:tgtEl>
                      <p:spTgt spid="30"/>
                    </p:tgtEl>
                  </p:cond>
                </p:stCondLst>
                <p:endSync evt="end" delay="0">
                  <p:rtn val="all"/>
                </p:endSync>
                <p:childTnLst>
                  <p:par>
                    <p:cTn id="221" fill="hold">
                      <p:stCondLst>
                        <p:cond delay="0"/>
                      </p:stCondLst>
                      <p:childTnLst>
                        <p:par>
                          <p:cTn id="222" fill="hold">
                            <p:stCondLst>
                              <p:cond delay="0"/>
                            </p:stCondLst>
                            <p:childTnLst>
                              <p:par>
                                <p:cTn id="223" presetID="31" presetClass="entr" presetSubtype="0" fill="hold" nodeType="clickEffect">
                                  <p:stCondLst>
                                    <p:cond delay="0"/>
                                  </p:stCondLst>
                                  <p:iterate type="lt">
                                    <p:tmPct val="5000"/>
                                  </p:iterate>
                                  <p:childTnLst>
                                    <p:set>
                                      <p:cBhvr>
                                        <p:cTn id="224" dur="1" fill="hold">
                                          <p:stCondLst>
                                            <p:cond delay="0"/>
                                          </p:stCondLst>
                                        </p:cTn>
                                        <p:tgtEl>
                                          <p:spTgt spid="30">
                                            <p:txEl>
                                              <p:pRg st="0" end="0"/>
                                            </p:txEl>
                                          </p:spTgt>
                                        </p:tgtEl>
                                        <p:attrNameLst>
                                          <p:attrName>style.visibility</p:attrName>
                                        </p:attrNameLst>
                                      </p:cBhvr>
                                      <p:to>
                                        <p:strVal val="visible"/>
                                      </p:to>
                                    </p:set>
                                    <p:anim calcmode="lin" valueType="num">
                                      <p:cBhvr>
                                        <p:cTn id="225" dur="10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226" dur="1000" fill="hold"/>
                                        <p:tgtEl>
                                          <p:spTgt spid="30">
                                            <p:txEl>
                                              <p:pRg st="0" end="0"/>
                                            </p:txEl>
                                          </p:spTgt>
                                        </p:tgtEl>
                                        <p:attrNameLst>
                                          <p:attrName>ppt_h</p:attrName>
                                        </p:attrNameLst>
                                      </p:cBhvr>
                                      <p:tavLst>
                                        <p:tav tm="0">
                                          <p:val>
                                            <p:fltVal val="0"/>
                                          </p:val>
                                        </p:tav>
                                        <p:tav tm="100000">
                                          <p:val>
                                            <p:strVal val="#ppt_h"/>
                                          </p:val>
                                        </p:tav>
                                      </p:tavLst>
                                    </p:anim>
                                    <p:anim calcmode="lin" valueType="num">
                                      <p:cBhvr>
                                        <p:cTn id="227" dur="1000" fill="hold"/>
                                        <p:tgtEl>
                                          <p:spTgt spid="30">
                                            <p:txEl>
                                              <p:pRg st="0" end="0"/>
                                            </p:txEl>
                                          </p:spTgt>
                                        </p:tgtEl>
                                        <p:attrNameLst>
                                          <p:attrName>style.rotation</p:attrName>
                                        </p:attrNameLst>
                                      </p:cBhvr>
                                      <p:tavLst>
                                        <p:tav tm="0">
                                          <p:val>
                                            <p:fltVal val="90"/>
                                          </p:val>
                                        </p:tav>
                                        <p:tav tm="100000">
                                          <p:val>
                                            <p:fltVal val="0"/>
                                          </p:val>
                                        </p:tav>
                                      </p:tavLst>
                                    </p:anim>
                                    <p:animEffect transition="in" filter="fade">
                                      <p:cBhvr>
                                        <p:cTn id="228" dur="1000"/>
                                        <p:tgtEl>
                                          <p:spTgt spid="30">
                                            <p:txEl>
                                              <p:pRg st="0" end="0"/>
                                            </p:txEl>
                                          </p:spTgt>
                                        </p:tgtEl>
                                      </p:cBhvr>
                                    </p:animEffect>
                                  </p:childTnLst>
                                </p:cTn>
                              </p:par>
                            </p:childTnLst>
                          </p:cTn>
                        </p:par>
                      </p:childTnLst>
                    </p:cTn>
                  </p:par>
                  <p:par>
                    <p:cTn id="229" fill="hold">
                      <p:stCondLst>
                        <p:cond delay="indefinite"/>
                      </p:stCondLst>
                      <p:childTnLst>
                        <p:par>
                          <p:cTn id="230" fill="hold">
                            <p:stCondLst>
                              <p:cond delay="0"/>
                            </p:stCondLst>
                            <p:childTnLst>
                              <p:par>
                                <p:cTn id="231" presetID="2" presetClass="exit" presetSubtype="4" fill="hold" nodeType="clickEffect">
                                  <p:stCondLst>
                                    <p:cond delay="0"/>
                                  </p:stCondLst>
                                  <p:iterate type="lt">
                                    <p:tmPct val="0"/>
                                  </p:iterate>
                                  <p:childTnLst>
                                    <p:anim calcmode="lin" valueType="num">
                                      <p:cBhvr additive="base">
                                        <p:cTn id="232" dur="500"/>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33" dur="500"/>
                                        <p:tgtEl>
                                          <p:spTgt spid="30">
                                            <p:txEl>
                                              <p:pRg st="0" end="0"/>
                                            </p:txEl>
                                          </p:spTgt>
                                        </p:tgtEl>
                                        <p:attrNameLst>
                                          <p:attrName>ppt_y</p:attrName>
                                        </p:attrNameLst>
                                      </p:cBhvr>
                                      <p:tavLst>
                                        <p:tav tm="0">
                                          <p:val>
                                            <p:strVal val="ppt_y"/>
                                          </p:val>
                                        </p:tav>
                                        <p:tav tm="100000">
                                          <p:val>
                                            <p:strVal val="1+ppt_h/2"/>
                                          </p:val>
                                        </p:tav>
                                      </p:tavLst>
                                    </p:anim>
                                    <p:set>
                                      <p:cBhvr>
                                        <p:cTn id="234" dur="1" fill="hold">
                                          <p:stCondLst>
                                            <p:cond delay="499"/>
                                          </p:stCondLst>
                                        </p:cTn>
                                        <p:tgtEl>
                                          <p:spTgt spid="30">
                                            <p:txEl>
                                              <p:pRg st="0" end="0"/>
                                            </p:txEl>
                                          </p:spTgt>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6" grpId="0" animBg="1"/>
      <p:bldP spid="7" grpId="0" animBg="1"/>
      <p:bldP spid="8" grpId="0" animBg="1"/>
      <p:bldP spid="9"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3" name="TextBox 2"/>
          <p:cNvSpPr txBox="1"/>
          <p:nvPr/>
        </p:nvSpPr>
        <p:spPr>
          <a:xfrm>
            <a:off x="4694161" y="1596303"/>
            <a:ext cx="2158409" cy="584775"/>
          </a:xfrm>
          <a:prstGeom prst="rect">
            <a:avLst/>
          </a:prstGeom>
          <a:noFill/>
        </p:spPr>
        <p:txBody>
          <a:bodyPr wrap="square" rtlCol="0">
            <a:spAutoFit/>
          </a:bodyPr>
          <a:lstStyle/>
          <a:p>
            <a:r>
              <a:rPr lang="en-US" sz="3200" b="1" dirty="0">
                <a:solidFill>
                  <a:srgbClr val="FF0000"/>
                </a:solidFill>
              </a:rPr>
              <a:t>traditional</a:t>
            </a:r>
          </a:p>
        </p:txBody>
      </p:sp>
      <p:sp>
        <p:nvSpPr>
          <p:cNvPr id="4" name="Action Button: Home 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828684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7" name="TextBox 16"/>
          <p:cNvSpPr txBox="1"/>
          <p:nvPr/>
        </p:nvSpPr>
        <p:spPr>
          <a:xfrm>
            <a:off x="566698" y="1797710"/>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2" name="TextBox 21"/>
          <p:cNvSpPr txBox="1"/>
          <p:nvPr/>
        </p:nvSpPr>
        <p:spPr>
          <a:xfrm>
            <a:off x="8464316" y="1803882"/>
            <a:ext cx="2158409" cy="584775"/>
          </a:xfrm>
          <a:prstGeom prst="rect">
            <a:avLst/>
          </a:prstGeom>
          <a:noFill/>
        </p:spPr>
        <p:txBody>
          <a:bodyPr wrap="square" rtlCol="0">
            <a:spAutoFit/>
          </a:bodyPr>
          <a:lstStyle/>
          <a:p>
            <a:r>
              <a:rPr lang="en-US" sz="3200" b="1" dirty="0">
                <a:solidFill>
                  <a:srgbClr val="FF0000"/>
                </a:solidFill>
              </a:rPr>
              <a:t>field</a:t>
            </a: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535481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0" name="TextBox 19"/>
          <p:cNvSpPr txBox="1"/>
          <p:nvPr/>
        </p:nvSpPr>
        <p:spPr>
          <a:xfrm>
            <a:off x="566698" y="1738980"/>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5" name="TextBox 24"/>
          <p:cNvSpPr txBox="1"/>
          <p:nvPr/>
        </p:nvSpPr>
        <p:spPr>
          <a:xfrm>
            <a:off x="6659214" y="1749112"/>
            <a:ext cx="2158409" cy="584775"/>
          </a:xfrm>
          <a:prstGeom prst="rect">
            <a:avLst/>
          </a:prstGeom>
          <a:noFill/>
        </p:spPr>
        <p:txBody>
          <a:bodyPr wrap="square" rtlCol="0">
            <a:spAutoFit/>
          </a:bodyPr>
          <a:lstStyle/>
          <a:p>
            <a:r>
              <a:rPr lang="en-US" sz="3200" b="1" dirty="0">
                <a:solidFill>
                  <a:srgbClr val="FF0000"/>
                </a:solidFill>
              </a:rPr>
              <a:t>forest</a:t>
            </a:r>
          </a:p>
        </p:txBody>
      </p:sp>
      <p:sp>
        <p:nvSpPr>
          <p:cNvPr id="27" name="TextBox 26"/>
          <p:cNvSpPr txBox="1"/>
          <p:nvPr/>
        </p:nvSpPr>
        <p:spPr>
          <a:xfrm>
            <a:off x="8955846" y="1741060"/>
            <a:ext cx="2158409" cy="584775"/>
          </a:xfrm>
          <a:prstGeom prst="rect">
            <a:avLst/>
          </a:prstGeom>
          <a:noFill/>
        </p:spPr>
        <p:txBody>
          <a:bodyPr wrap="square" rtlCol="0">
            <a:spAutoFit/>
          </a:bodyPr>
          <a:lstStyle/>
          <a:p>
            <a:r>
              <a:rPr lang="en-US" sz="3200" b="1" dirty="0">
                <a:solidFill>
                  <a:srgbClr val="FF0000"/>
                </a:solidFill>
              </a:rPr>
              <a:t>mountains</a:t>
            </a: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2250696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1000"/>
                                        <p:tgtEl>
                                          <p:spTgt spid="2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1" name="TextBox 20"/>
          <p:cNvSpPr txBox="1"/>
          <p:nvPr/>
        </p:nvSpPr>
        <p:spPr>
          <a:xfrm>
            <a:off x="409928" y="1549899"/>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
        <p:nvSpPr>
          <p:cNvPr id="28" name="TextBox 27"/>
          <p:cNvSpPr txBox="1"/>
          <p:nvPr/>
        </p:nvSpPr>
        <p:spPr>
          <a:xfrm>
            <a:off x="9682029" y="1549899"/>
            <a:ext cx="2158409" cy="584775"/>
          </a:xfrm>
          <a:prstGeom prst="rect">
            <a:avLst/>
          </a:prstGeom>
          <a:noFill/>
        </p:spPr>
        <p:txBody>
          <a:bodyPr wrap="square" rtlCol="0">
            <a:spAutoFit/>
          </a:bodyPr>
          <a:lstStyle/>
          <a:p>
            <a:r>
              <a:rPr lang="en-US" sz="3200" b="1" i="1" dirty="0" err="1">
                <a:solidFill>
                  <a:srgbClr val="FF0000"/>
                </a:solidFill>
              </a:rPr>
              <a:t>Rong</a:t>
            </a:r>
            <a:endParaRPr lang="en-US" sz="3200" b="1" i="1" dirty="0">
              <a:solidFill>
                <a:srgbClr val="FF0000"/>
              </a:solidFill>
            </a:endParaRP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1491294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480" y="1811434"/>
            <a:ext cx="5741158" cy="37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67503" y="259743"/>
            <a:ext cx="8997113"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1219170">
              <a:defRPr/>
            </a:pPr>
            <a:r>
              <a:rPr lang="en-US" sz="8000" b="1" i="1" kern="0" cap="all" dirty="0">
                <a:ln/>
                <a:solidFill>
                  <a:srgbClr val="CC33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lgerian" panose="04020705040A02060702" pitchFamily="82" charset="0"/>
              </a:rPr>
              <a:t>LUCKY NUMBER!</a:t>
            </a:r>
          </a:p>
        </p:txBody>
      </p:sp>
      <p:sp>
        <p:nvSpPr>
          <p:cNvPr id="7" name="Oval 6"/>
          <p:cNvSpPr/>
          <p:nvPr/>
        </p:nvSpPr>
        <p:spPr>
          <a:xfrm>
            <a:off x="4404054" y="5869089"/>
            <a:ext cx="294716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solidFill>
                  <a:srgbClr val="FF0000"/>
                </a:solidFill>
              </a:rPr>
              <a:t>you get 2 plus points</a:t>
            </a:r>
            <a:endParaRPr lang="en-US" sz="2400" b="1" dirty="0">
              <a:solidFill>
                <a:srgbClr val="FF0000"/>
              </a:solidFill>
            </a:endParaRPr>
          </a:p>
        </p:txBody>
      </p:sp>
      <p:sp>
        <p:nvSpPr>
          <p:cNvPr id="8" name="Action Button: Home 7">
            <a:hlinkClick r:id="rId4"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412577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6372" y="97276"/>
            <a:ext cx="2896751" cy="615553"/>
          </a:xfrm>
          <a:prstGeom prst="rect">
            <a:avLst/>
          </a:prstGeom>
          <a:solidFill>
            <a:schemeClr val="accent2"/>
          </a:solidFill>
          <a:effectLst/>
        </p:spPr>
        <p:txBody>
          <a:bodyPr wrap="square" rtlCol="0">
            <a:spAutoFit/>
          </a:bodyPr>
          <a:lstStyle/>
          <a:p>
            <a:r>
              <a:rPr lang="en-US" sz="3400" b="1" dirty="0" smtClean="0">
                <a:effectLst>
                  <a:glow rad="88900">
                    <a:schemeClr val="bg1"/>
                  </a:glow>
                </a:effectLst>
                <a:latin typeface="Arial" panose="020B0604020202020204" pitchFamily="34" charset="0"/>
                <a:cs typeface="Arial" panose="020B0604020202020204" pitchFamily="34" charset="0"/>
              </a:rPr>
              <a:t>* WARM-UP</a:t>
            </a:r>
            <a:endParaRPr lang="en-US" sz="3400" b="1" dirty="0">
              <a:effectLst>
                <a:glow rad="88900">
                  <a:schemeClr val="bg1"/>
                </a:glow>
              </a:effectLst>
              <a:latin typeface="Arial" panose="020B0604020202020204" pitchFamily="34" charset="0"/>
              <a:cs typeface="Arial" panose="020B0604020202020204" pitchFamily="34" charset="0"/>
            </a:endParaRPr>
          </a:p>
        </p:txBody>
      </p:sp>
      <p:sp>
        <p:nvSpPr>
          <p:cNvPr id="2" name="Cloud 1"/>
          <p:cNvSpPr/>
          <p:nvPr/>
        </p:nvSpPr>
        <p:spPr>
          <a:xfrm>
            <a:off x="3783419" y="1589537"/>
            <a:ext cx="4625162" cy="2708604"/>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Types of house</a:t>
            </a:r>
          </a:p>
        </p:txBody>
      </p:sp>
      <p:cxnSp>
        <p:nvCxnSpPr>
          <p:cNvPr id="5" name="Straight Arrow Connector 4"/>
          <p:cNvCxnSpPr/>
          <p:nvPr/>
        </p:nvCxnSpPr>
        <p:spPr>
          <a:xfrm flipV="1">
            <a:off x="7797424" y="1197666"/>
            <a:ext cx="873071" cy="595002"/>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8670495" y="712829"/>
            <a:ext cx="1594884" cy="646331"/>
          </a:xfrm>
          <a:prstGeom prst="rect">
            <a:avLst/>
          </a:prstGeom>
          <a:noFill/>
        </p:spPr>
        <p:txBody>
          <a:bodyPr wrap="square" rtlCol="0">
            <a:spAutoFit/>
          </a:bodyPr>
          <a:lstStyle/>
          <a:p>
            <a:r>
              <a:rPr lang="en-US" sz="3600" b="1" dirty="0"/>
              <a:t>Villa</a:t>
            </a:r>
          </a:p>
        </p:txBody>
      </p:sp>
      <p:graphicFrame>
        <p:nvGraphicFramePr>
          <p:cNvPr id="3" name="Table 2"/>
          <p:cNvGraphicFramePr>
            <a:graphicFrameLocks noGrp="1"/>
          </p:cNvGraphicFramePr>
          <p:nvPr>
            <p:extLst>
              <p:ext uri="{D42A27DB-BD31-4B8C-83A1-F6EECF244321}">
                <p14:modId xmlns:p14="http://schemas.microsoft.com/office/powerpoint/2010/main" val="433611000"/>
              </p:ext>
            </p:extLst>
          </p:nvPr>
        </p:nvGraphicFramePr>
        <p:xfrm>
          <a:off x="1243356" y="4690012"/>
          <a:ext cx="10245010" cy="1711960"/>
        </p:xfrm>
        <a:graphic>
          <a:graphicData uri="http://schemas.openxmlformats.org/drawingml/2006/table">
            <a:tbl>
              <a:tblPr/>
              <a:tblGrid>
                <a:gridCol w="10245010">
                  <a:extLst>
                    <a:ext uri="{9D8B030D-6E8A-4147-A177-3AD203B41FA5}">
                      <a16:colId xmlns:a16="http://schemas.microsoft.com/office/drawing/2014/main" val="3467682439"/>
                    </a:ext>
                  </a:extLst>
                </a:gridCol>
              </a:tblGrid>
              <a:tr h="1711960">
                <a:tc>
                  <a:txBody>
                    <a:bodyPr/>
                    <a:lstStyle/>
                    <a:p>
                      <a:pPr marL="0" marR="0" indent="-1270">
                        <a:spcBef>
                          <a:spcPts val="0"/>
                        </a:spcBef>
                        <a:spcAft>
                          <a:spcPts val="0"/>
                        </a:spcAft>
                      </a:pPr>
                      <a:r>
                        <a:rPr lang="en-US" sz="3200" b="1" i="1" dirty="0" smtClean="0">
                          <a:solidFill>
                            <a:srgbClr val="CC3300"/>
                          </a:solidFill>
                          <a:effectLst/>
                          <a:latin typeface="Times New Roman" panose="02020603050405020304" pitchFamily="18" charset="0"/>
                          <a:ea typeface="Times New Roman" panose="02020603050405020304" pitchFamily="18" charset="0"/>
                        </a:rPr>
                        <a:t>Villa</a:t>
                      </a:r>
                      <a:r>
                        <a:rPr lang="en-US" sz="3200" b="1" i="1" dirty="0">
                          <a:solidFill>
                            <a:srgbClr val="CC3300"/>
                          </a:solidFill>
                          <a:effectLst/>
                          <a:latin typeface="Times New Roman" panose="02020603050405020304" pitchFamily="18" charset="0"/>
                          <a:ea typeface="Times New Roman" panose="02020603050405020304" pitchFamily="18" charset="0"/>
                        </a:rPr>
                        <a:t>, apartment, flat, country house, town house, building, stilt house, </a:t>
                      </a:r>
                      <a:r>
                        <a:rPr lang="en-US" sz="3200" b="1" i="1" dirty="0" err="1" smtClean="0">
                          <a:solidFill>
                            <a:srgbClr val="CC3300"/>
                          </a:solidFill>
                          <a:effectLst/>
                          <a:latin typeface="Times New Roman" panose="02020603050405020304" pitchFamily="18" charset="0"/>
                          <a:ea typeface="Times New Roman" panose="02020603050405020304" pitchFamily="18" charset="0"/>
                        </a:rPr>
                        <a:t>rong</a:t>
                      </a:r>
                      <a:r>
                        <a:rPr lang="en-US" sz="3200" b="1" i="1" dirty="0" smtClean="0">
                          <a:solidFill>
                            <a:srgbClr val="CC3300"/>
                          </a:solidFill>
                          <a:effectLst/>
                          <a:latin typeface="Times New Roman" panose="02020603050405020304" pitchFamily="18" charset="0"/>
                          <a:ea typeface="Times New Roman" panose="02020603050405020304" pitchFamily="18" charset="0"/>
                        </a:rPr>
                        <a:t> </a:t>
                      </a:r>
                      <a:r>
                        <a:rPr lang="en-US" sz="3200" b="1" i="1" dirty="0">
                          <a:solidFill>
                            <a:srgbClr val="CC3300"/>
                          </a:solidFill>
                          <a:effectLst/>
                          <a:latin typeface="Times New Roman" panose="02020603050405020304" pitchFamily="18" charset="0"/>
                          <a:ea typeface="Times New Roman" panose="02020603050405020304" pitchFamily="18" charset="0"/>
                        </a:rPr>
                        <a:t>house, cottage, farmhouse, tree house, houseboat, detached house,…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31813780"/>
                  </a:ext>
                </a:extLst>
              </a:tr>
            </a:tbl>
          </a:graphicData>
        </a:graphic>
      </p:graphicFrame>
    </p:spTree>
    <p:extLst>
      <p:ext uri="{BB962C8B-B14F-4D97-AF65-F5344CB8AC3E}">
        <p14:creationId xmlns:p14="http://schemas.microsoft.com/office/powerpoint/2010/main" val="3404845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480" y="1811434"/>
            <a:ext cx="5741158" cy="37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67503" y="259743"/>
            <a:ext cx="8997113"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1219170">
              <a:defRPr/>
            </a:pPr>
            <a:r>
              <a:rPr lang="en-US" sz="8000" b="1" i="1" kern="0" cap="all" dirty="0">
                <a:ln/>
                <a:solidFill>
                  <a:srgbClr val="CC33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lgerian" panose="04020705040A02060702" pitchFamily="82" charset="0"/>
              </a:rPr>
              <a:t>LUCKY NUMBER!</a:t>
            </a:r>
          </a:p>
        </p:txBody>
      </p:sp>
      <p:sp>
        <p:nvSpPr>
          <p:cNvPr id="7" name="Oval 6"/>
          <p:cNvSpPr/>
          <p:nvPr/>
        </p:nvSpPr>
        <p:spPr>
          <a:xfrm>
            <a:off x="4404054" y="5869089"/>
            <a:ext cx="294716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solidFill>
                  <a:srgbClr val="FF0000"/>
                </a:solidFill>
              </a:rPr>
              <a:t>you get 2 plus points</a:t>
            </a:r>
            <a:endParaRPr lang="en-US" sz="2400" b="1" dirty="0">
              <a:solidFill>
                <a:srgbClr val="FF0000"/>
              </a:solidFill>
            </a:endParaRPr>
          </a:p>
        </p:txBody>
      </p:sp>
      <p:sp>
        <p:nvSpPr>
          <p:cNvPr id="5" name="Action Button: Home 4">
            <a:hlinkClick r:id="rId4"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25858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17" name="TextBox 16"/>
          <p:cNvSpPr txBox="1"/>
          <p:nvPr/>
        </p:nvSpPr>
        <p:spPr>
          <a:xfrm>
            <a:off x="439111" y="2459191"/>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0" name="TextBox 19"/>
          <p:cNvSpPr txBox="1"/>
          <p:nvPr/>
        </p:nvSpPr>
        <p:spPr>
          <a:xfrm>
            <a:off x="439111" y="3275951"/>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1" name="TextBox 20"/>
          <p:cNvSpPr txBox="1"/>
          <p:nvPr/>
        </p:nvSpPr>
        <p:spPr>
          <a:xfrm>
            <a:off x="439111" y="4166640"/>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
        <p:nvSpPr>
          <p:cNvPr id="3" name="TextBox 2"/>
          <p:cNvSpPr txBox="1"/>
          <p:nvPr/>
        </p:nvSpPr>
        <p:spPr>
          <a:xfrm>
            <a:off x="4694161" y="1596303"/>
            <a:ext cx="2158409" cy="584775"/>
          </a:xfrm>
          <a:prstGeom prst="rect">
            <a:avLst/>
          </a:prstGeom>
          <a:noFill/>
        </p:spPr>
        <p:txBody>
          <a:bodyPr wrap="square" rtlCol="0">
            <a:spAutoFit/>
          </a:bodyPr>
          <a:lstStyle/>
          <a:p>
            <a:r>
              <a:rPr lang="en-US" sz="3200" b="1" dirty="0">
                <a:solidFill>
                  <a:srgbClr val="FF0000"/>
                </a:solidFill>
              </a:rPr>
              <a:t>traditional</a:t>
            </a:r>
          </a:p>
        </p:txBody>
      </p:sp>
      <p:sp>
        <p:nvSpPr>
          <p:cNvPr id="22" name="TextBox 21"/>
          <p:cNvSpPr txBox="1"/>
          <p:nvPr/>
        </p:nvSpPr>
        <p:spPr>
          <a:xfrm>
            <a:off x="8336729" y="2465363"/>
            <a:ext cx="2158409" cy="584775"/>
          </a:xfrm>
          <a:prstGeom prst="rect">
            <a:avLst/>
          </a:prstGeom>
          <a:noFill/>
        </p:spPr>
        <p:txBody>
          <a:bodyPr wrap="square" rtlCol="0">
            <a:spAutoFit/>
          </a:bodyPr>
          <a:lstStyle/>
          <a:p>
            <a:r>
              <a:rPr lang="en-US" sz="3200" b="1" dirty="0">
                <a:solidFill>
                  <a:srgbClr val="FF0000"/>
                </a:solidFill>
              </a:rPr>
              <a:t>field</a:t>
            </a:r>
          </a:p>
        </p:txBody>
      </p:sp>
      <p:sp>
        <p:nvSpPr>
          <p:cNvPr id="25" name="TextBox 24"/>
          <p:cNvSpPr txBox="1"/>
          <p:nvPr/>
        </p:nvSpPr>
        <p:spPr>
          <a:xfrm>
            <a:off x="6531627" y="3286083"/>
            <a:ext cx="2158409" cy="584775"/>
          </a:xfrm>
          <a:prstGeom prst="rect">
            <a:avLst/>
          </a:prstGeom>
          <a:noFill/>
        </p:spPr>
        <p:txBody>
          <a:bodyPr wrap="square" rtlCol="0">
            <a:spAutoFit/>
          </a:bodyPr>
          <a:lstStyle/>
          <a:p>
            <a:r>
              <a:rPr lang="en-US" sz="3200" b="1" dirty="0">
                <a:solidFill>
                  <a:srgbClr val="FF0000"/>
                </a:solidFill>
              </a:rPr>
              <a:t>forest</a:t>
            </a:r>
          </a:p>
        </p:txBody>
      </p:sp>
      <p:sp>
        <p:nvSpPr>
          <p:cNvPr id="27" name="TextBox 26"/>
          <p:cNvSpPr txBox="1"/>
          <p:nvPr/>
        </p:nvSpPr>
        <p:spPr>
          <a:xfrm>
            <a:off x="8828259" y="3278031"/>
            <a:ext cx="2158409" cy="584775"/>
          </a:xfrm>
          <a:prstGeom prst="rect">
            <a:avLst/>
          </a:prstGeom>
          <a:noFill/>
        </p:spPr>
        <p:txBody>
          <a:bodyPr wrap="square" rtlCol="0">
            <a:spAutoFit/>
          </a:bodyPr>
          <a:lstStyle/>
          <a:p>
            <a:r>
              <a:rPr lang="en-US" sz="3200" b="1" dirty="0">
                <a:solidFill>
                  <a:srgbClr val="FF0000"/>
                </a:solidFill>
              </a:rPr>
              <a:t>mountains</a:t>
            </a:r>
          </a:p>
        </p:txBody>
      </p:sp>
      <p:sp>
        <p:nvSpPr>
          <p:cNvPr id="28" name="TextBox 27"/>
          <p:cNvSpPr txBox="1"/>
          <p:nvPr/>
        </p:nvSpPr>
        <p:spPr>
          <a:xfrm>
            <a:off x="9711212" y="4166640"/>
            <a:ext cx="2158409" cy="584775"/>
          </a:xfrm>
          <a:prstGeom prst="rect">
            <a:avLst/>
          </a:prstGeom>
          <a:noFill/>
        </p:spPr>
        <p:txBody>
          <a:bodyPr wrap="square" rtlCol="0">
            <a:spAutoFit/>
          </a:bodyPr>
          <a:lstStyle/>
          <a:p>
            <a:r>
              <a:rPr lang="en-US" sz="3200" b="1" i="1" dirty="0" err="1">
                <a:solidFill>
                  <a:srgbClr val="FF0000"/>
                </a:solidFill>
              </a:rPr>
              <a:t>Rong</a:t>
            </a:r>
            <a:endParaRPr lang="en-US" sz="3200" b="1" i="1" dirty="0">
              <a:solidFill>
                <a:srgbClr val="FF0000"/>
              </a:solidFill>
            </a:endParaRPr>
          </a:p>
        </p:txBody>
      </p:sp>
    </p:spTree>
    <p:extLst>
      <p:ext uri="{BB962C8B-B14F-4D97-AF65-F5344CB8AC3E}">
        <p14:creationId xmlns:p14="http://schemas.microsoft.com/office/powerpoint/2010/main" val="51411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217146"/>
            <a:ext cx="10706519" cy="954107"/>
          </a:xfrm>
          <a:prstGeom prst="rect">
            <a:avLst/>
          </a:prstGeom>
          <a:noFill/>
          <a:effectLst/>
        </p:spPr>
        <p:txBody>
          <a:bodyPr wrap="square" rtlCol="0">
            <a:spAutoFit/>
          </a:bodyPr>
          <a:lstStyle/>
          <a:p>
            <a:r>
              <a:rPr lang="en-US" sz="2800" b="1" dirty="0"/>
              <a:t>Work in pairs. Discuss and tick </a:t>
            </a:r>
            <a:r>
              <a:rPr lang="en-US" sz="2800" dirty="0"/>
              <a:t>(</a:t>
            </a:r>
            <a:r>
              <a:rPr lang="en-US" sz="2800" b="1" dirty="0"/>
              <a:t>    )the features of a stilt house from the list below. Share your opinions with the class.</a:t>
            </a:r>
          </a:p>
        </p:txBody>
      </p:sp>
      <p:sp>
        <p:nvSpPr>
          <p:cNvPr id="8" name="TextBox 7"/>
          <p:cNvSpPr txBox="1"/>
          <p:nvPr/>
        </p:nvSpPr>
        <p:spPr>
          <a:xfrm>
            <a:off x="258960" y="31321"/>
            <a:ext cx="6136757" cy="646331"/>
          </a:xfrm>
          <a:prstGeom prst="rect">
            <a:avLst/>
          </a:prstGeom>
          <a:noFill/>
          <a:effectLst/>
        </p:spPr>
        <p:txBody>
          <a:bodyPr wrap="square" rtlCol="0">
            <a:spAutoFit/>
          </a:bodyPr>
          <a:lstStyle/>
          <a:p>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II/ SPEAKING</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21610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6034" y="1281195"/>
            <a:ext cx="378029" cy="378029"/>
          </a:xfrm>
          <a:prstGeom prst="rect">
            <a:avLst/>
          </a:prstGeom>
        </p:spPr>
      </p:pic>
      <p:sp>
        <p:nvSpPr>
          <p:cNvPr id="4" name="TextBox 3"/>
          <p:cNvSpPr txBox="1"/>
          <p:nvPr/>
        </p:nvSpPr>
        <p:spPr>
          <a:xfrm>
            <a:off x="701748" y="2445488"/>
            <a:ext cx="4859079" cy="523220"/>
          </a:xfrm>
          <a:prstGeom prst="rect">
            <a:avLst/>
          </a:prstGeom>
          <a:noFill/>
        </p:spPr>
        <p:txBody>
          <a:bodyPr wrap="square" rtlCol="0">
            <a:spAutoFit/>
          </a:bodyPr>
          <a:lstStyle/>
          <a:p>
            <a:r>
              <a:rPr lang="en-US" sz="2800" b="1" dirty="0">
                <a:solidFill>
                  <a:srgbClr val="C00000"/>
                </a:solidFill>
              </a:rPr>
              <a:t>A stilt house ____________.</a:t>
            </a:r>
          </a:p>
        </p:txBody>
      </p:sp>
      <p:sp>
        <p:nvSpPr>
          <p:cNvPr id="24" name="TextBox 23"/>
          <p:cNvSpPr txBox="1"/>
          <p:nvPr/>
        </p:nvSpPr>
        <p:spPr>
          <a:xfrm>
            <a:off x="701748" y="3021283"/>
            <a:ext cx="4859079" cy="523220"/>
          </a:xfrm>
          <a:prstGeom prst="rect">
            <a:avLst/>
          </a:prstGeom>
          <a:noFill/>
        </p:spPr>
        <p:txBody>
          <a:bodyPr wrap="square" rtlCol="0">
            <a:spAutoFit/>
          </a:bodyPr>
          <a:lstStyle/>
          <a:p>
            <a:r>
              <a:rPr lang="en-US" sz="2800" dirty="0"/>
              <a:t>- has a flat cement roof</a:t>
            </a:r>
          </a:p>
        </p:txBody>
      </p:sp>
      <p:sp>
        <p:nvSpPr>
          <p:cNvPr id="26" name="TextBox 25"/>
          <p:cNvSpPr txBox="1"/>
          <p:nvPr/>
        </p:nvSpPr>
        <p:spPr>
          <a:xfrm>
            <a:off x="701748" y="3616705"/>
            <a:ext cx="4859079" cy="523220"/>
          </a:xfrm>
          <a:prstGeom prst="rect">
            <a:avLst/>
          </a:prstGeom>
          <a:noFill/>
        </p:spPr>
        <p:txBody>
          <a:bodyPr wrap="square" rtlCol="0">
            <a:spAutoFit/>
          </a:bodyPr>
          <a:lstStyle/>
          <a:p>
            <a:r>
              <a:rPr lang="en-US" sz="2800" dirty="0"/>
              <a:t>- stands on big posts</a:t>
            </a:r>
          </a:p>
        </p:txBody>
      </p:sp>
      <p:sp>
        <p:nvSpPr>
          <p:cNvPr id="29" name="TextBox 28"/>
          <p:cNvSpPr txBox="1"/>
          <p:nvPr/>
        </p:nvSpPr>
        <p:spPr>
          <a:xfrm>
            <a:off x="701748" y="4212127"/>
            <a:ext cx="4859079" cy="523220"/>
          </a:xfrm>
          <a:prstGeom prst="rect">
            <a:avLst/>
          </a:prstGeom>
          <a:noFill/>
        </p:spPr>
        <p:txBody>
          <a:bodyPr wrap="square" rtlCol="0">
            <a:spAutoFit/>
          </a:bodyPr>
          <a:lstStyle/>
          <a:p>
            <a:r>
              <a:rPr lang="en-US" sz="2800" dirty="0"/>
              <a:t>- is made from natural materials</a:t>
            </a:r>
          </a:p>
        </p:txBody>
      </p:sp>
      <p:sp>
        <p:nvSpPr>
          <p:cNvPr id="30" name="TextBox 29"/>
          <p:cNvSpPr txBox="1"/>
          <p:nvPr/>
        </p:nvSpPr>
        <p:spPr>
          <a:xfrm>
            <a:off x="701748" y="4807549"/>
            <a:ext cx="4859079" cy="523220"/>
          </a:xfrm>
          <a:prstGeom prst="rect">
            <a:avLst/>
          </a:prstGeom>
          <a:noFill/>
        </p:spPr>
        <p:txBody>
          <a:bodyPr wrap="square" rtlCol="0">
            <a:spAutoFit/>
          </a:bodyPr>
          <a:lstStyle/>
          <a:p>
            <a:r>
              <a:rPr lang="en-US" sz="2800" dirty="0"/>
              <a:t>- has a modern toilet </a:t>
            </a:r>
          </a:p>
        </p:txBody>
      </p:sp>
      <p:sp>
        <p:nvSpPr>
          <p:cNvPr id="31" name="TextBox 30"/>
          <p:cNvSpPr txBox="1"/>
          <p:nvPr/>
        </p:nvSpPr>
        <p:spPr>
          <a:xfrm>
            <a:off x="701748" y="5402971"/>
            <a:ext cx="4859079" cy="523220"/>
          </a:xfrm>
          <a:prstGeom prst="rect">
            <a:avLst/>
          </a:prstGeom>
          <a:noFill/>
        </p:spPr>
        <p:txBody>
          <a:bodyPr wrap="square" rtlCol="0">
            <a:spAutoFit/>
          </a:bodyPr>
          <a:lstStyle/>
          <a:p>
            <a:r>
              <a:rPr lang="en-US" sz="2800" dirty="0"/>
              <a:t>- is a flat in a big block</a:t>
            </a:r>
          </a:p>
        </p:txBody>
      </p:sp>
      <p:sp>
        <p:nvSpPr>
          <p:cNvPr id="32" name="TextBox 31"/>
          <p:cNvSpPr txBox="1"/>
          <p:nvPr/>
        </p:nvSpPr>
        <p:spPr>
          <a:xfrm>
            <a:off x="701748" y="5998393"/>
            <a:ext cx="4859079" cy="523220"/>
          </a:xfrm>
          <a:prstGeom prst="rect">
            <a:avLst/>
          </a:prstGeom>
          <a:noFill/>
        </p:spPr>
        <p:txBody>
          <a:bodyPr wrap="square" rtlCol="0">
            <a:spAutoFit/>
          </a:bodyPr>
          <a:lstStyle/>
          <a:p>
            <a:r>
              <a:rPr lang="en-US" sz="2800" dirty="0"/>
              <a:t>- is close to nature</a:t>
            </a:r>
          </a:p>
        </p:txBody>
      </p:sp>
      <p:sp>
        <p:nvSpPr>
          <p:cNvPr id="5" name="Rectangle 4"/>
          <p:cNvSpPr/>
          <p:nvPr/>
        </p:nvSpPr>
        <p:spPr>
          <a:xfrm>
            <a:off x="5996480" y="3062995"/>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017733" y="3658417"/>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017733" y="4295551"/>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17733" y="4890973"/>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17733" y="5486395"/>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017733" y="5998393"/>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138" y="3260778"/>
            <a:ext cx="5474495" cy="2949137"/>
          </a:xfrm>
          <a:prstGeom prst="rect">
            <a:avLst/>
          </a:prstGeom>
          <a:ln>
            <a:noFill/>
          </a:ln>
          <a:effectLst>
            <a:softEdge rad="112500"/>
          </a:effectLst>
        </p:spPr>
      </p:pic>
    </p:spTree>
    <p:extLst>
      <p:ext uri="{BB962C8B-B14F-4D97-AF65-F5344CB8AC3E}">
        <p14:creationId xmlns:p14="http://schemas.microsoft.com/office/powerpoint/2010/main" val="161534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1049" y="469279"/>
            <a:ext cx="10706519" cy="1384995"/>
          </a:xfrm>
          <a:prstGeom prst="rect">
            <a:avLst/>
          </a:prstGeom>
          <a:noFill/>
          <a:effectLst/>
        </p:spPr>
        <p:txBody>
          <a:bodyPr wrap="square" rtlCol="0">
            <a:spAutoFit/>
          </a:bodyPr>
          <a:lstStyle/>
          <a:p>
            <a:r>
              <a:rPr lang="en-US" sz="2800" b="1" dirty="0"/>
              <a:t>Work in pairs. Ask and answer about the type of home each of you lives in. Take notes of your partner’s answer and report what you find to the class. </a:t>
            </a:r>
          </a:p>
        </p:txBody>
      </p:sp>
      <p:sp>
        <p:nvSpPr>
          <p:cNvPr id="18" name="Rounded Rectangle 17"/>
          <p:cNvSpPr/>
          <p:nvPr/>
        </p:nvSpPr>
        <p:spPr>
          <a:xfrm>
            <a:off x="416923" y="57087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69708" y="468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4" name="TextBox 23"/>
          <p:cNvSpPr txBox="1"/>
          <p:nvPr/>
        </p:nvSpPr>
        <p:spPr>
          <a:xfrm>
            <a:off x="164198" y="2334662"/>
            <a:ext cx="6449898" cy="584775"/>
          </a:xfrm>
          <a:prstGeom prst="rect">
            <a:avLst/>
          </a:prstGeom>
          <a:noFill/>
        </p:spPr>
        <p:txBody>
          <a:bodyPr wrap="square" rtlCol="0">
            <a:spAutoFit/>
          </a:bodyPr>
          <a:lstStyle/>
          <a:p>
            <a:r>
              <a:rPr lang="en-US" sz="3200" dirty="0"/>
              <a:t>1. What type of home do you live in?</a:t>
            </a:r>
          </a:p>
        </p:txBody>
      </p:sp>
      <p:sp>
        <p:nvSpPr>
          <p:cNvPr id="26" name="TextBox 25"/>
          <p:cNvSpPr txBox="1"/>
          <p:nvPr/>
        </p:nvSpPr>
        <p:spPr>
          <a:xfrm>
            <a:off x="164199" y="3057679"/>
            <a:ext cx="6101906" cy="584775"/>
          </a:xfrm>
          <a:prstGeom prst="rect">
            <a:avLst/>
          </a:prstGeom>
          <a:noFill/>
        </p:spPr>
        <p:txBody>
          <a:bodyPr wrap="square" rtlCol="0">
            <a:spAutoFit/>
          </a:bodyPr>
          <a:lstStyle/>
          <a:p>
            <a:r>
              <a:rPr lang="en-US" sz="3200" dirty="0"/>
              <a:t>2. What materials is it made from?</a:t>
            </a:r>
          </a:p>
        </p:txBody>
      </p:sp>
      <p:sp>
        <p:nvSpPr>
          <p:cNvPr id="29" name="TextBox 28"/>
          <p:cNvSpPr txBox="1"/>
          <p:nvPr/>
        </p:nvSpPr>
        <p:spPr>
          <a:xfrm>
            <a:off x="164198" y="3759428"/>
            <a:ext cx="6684073" cy="1077218"/>
          </a:xfrm>
          <a:prstGeom prst="rect">
            <a:avLst/>
          </a:prstGeom>
          <a:noFill/>
        </p:spPr>
        <p:txBody>
          <a:bodyPr wrap="square" rtlCol="0">
            <a:spAutoFit/>
          </a:bodyPr>
          <a:lstStyle/>
          <a:p>
            <a:r>
              <a:rPr lang="en-US" sz="3200" dirty="0"/>
              <a:t>3. What is the most important part of your home? What do you do there?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289" y="2317958"/>
            <a:ext cx="4743401" cy="2882939"/>
          </a:xfrm>
          <a:prstGeom prst="rect">
            <a:avLst/>
          </a:prstGeom>
          <a:ln>
            <a:noFill/>
          </a:ln>
          <a:effectLst>
            <a:softEdge rad="112500"/>
          </a:effectLst>
        </p:spPr>
      </p:pic>
    </p:spTree>
    <p:extLst>
      <p:ext uri="{BB962C8B-B14F-4D97-AF65-F5344CB8AC3E}">
        <p14:creationId xmlns:p14="http://schemas.microsoft.com/office/powerpoint/2010/main" val="900203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067" y="207665"/>
            <a:ext cx="5028516" cy="646331"/>
          </a:xfrm>
          <a:prstGeom prst="rect">
            <a:avLst/>
          </a:prstGeom>
          <a:noFill/>
          <a:effectLst/>
        </p:spPr>
        <p:txBody>
          <a:bodyPr wrap="square" rtlCol="0">
            <a:spAutoFit/>
          </a:bodyPr>
          <a:lstStyle/>
          <a:p>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 CONSOLIDATION</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43B4EE5-D525-4443-B04E-58910A374BDA}"/>
              </a:ext>
            </a:extLst>
          </p:cNvPr>
          <p:cNvSpPr txBox="1"/>
          <p:nvPr/>
        </p:nvSpPr>
        <p:spPr>
          <a:xfrm>
            <a:off x="1605407" y="1578620"/>
            <a:ext cx="9147805" cy="3709285"/>
          </a:xfrm>
          <a:prstGeom prst="rect">
            <a:avLst/>
          </a:prstGeom>
          <a:noFill/>
        </p:spPr>
        <p:txBody>
          <a:bodyPr wrap="square">
            <a:spAutoFit/>
          </a:bodyPr>
          <a:lstStyle/>
          <a:p>
            <a:pPr>
              <a:lnSpc>
                <a:spcPct val="150000"/>
              </a:lnSpc>
            </a:pPr>
            <a:r>
              <a:rPr lang="en-US" sz="3200" b="1" dirty="0">
                <a:solidFill>
                  <a:srgbClr val="FF0000"/>
                </a:solidFill>
              </a:rPr>
              <a:t>In this lesson, you have:</a:t>
            </a:r>
          </a:p>
          <a:p>
            <a:pPr marL="457200" indent="-457200">
              <a:lnSpc>
                <a:spcPct val="150000"/>
              </a:lnSpc>
              <a:buFont typeface="Wingdings" panose="05000000000000000000" pitchFamily="2" charset="2"/>
              <a:buChar char="ü"/>
            </a:pPr>
            <a:r>
              <a:rPr lang="en-US" sz="3200" dirty="0"/>
              <a:t>learnt new words related to the topic of stilt house.</a:t>
            </a:r>
          </a:p>
          <a:p>
            <a:pPr marL="457200" indent="-457200">
              <a:lnSpc>
                <a:spcPct val="150000"/>
              </a:lnSpc>
              <a:buFont typeface="Wingdings" panose="05000000000000000000" pitchFamily="2" charset="2"/>
              <a:buChar char="ü"/>
            </a:pPr>
            <a:r>
              <a:rPr lang="en-US" sz="3200" dirty="0"/>
              <a:t>read a passage about stilt houses.</a:t>
            </a:r>
          </a:p>
          <a:p>
            <a:pPr marL="457200" indent="-457200">
              <a:lnSpc>
                <a:spcPct val="150000"/>
              </a:lnSpc>
              <a:buFont typeface="Wingdings" panose="05000000000000000000" pitchFamily="2" charset="2"/>
              <a:buChar char="ü"/>
            </a:pPr>
            <a:r>
              <a:rPr lang="en-US" sz="3200" dirty="0"/>
              <a:t>described the house you live in.</a:t>
            </a:r>
          </a:p>
          <a:p>
            <a:pPr>
              <a:lnSpc>
                <a:spcPct val="150000"/>
              </a:lnSpc>
            </a:pPr>
            <a:endParaRPr lang="en-US" sz="3200" dirty="0"/>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751167" y="207665"/>
            <a:ext cx="2330929" cy="2330929"/>
          </a:xfrm>
          <a:prstGeom prst="rect">
            <a:avLst/>
          </a:prstGeom>
        </p:spPr>
      </p:pic>
    </p:spTree>
    <p:extLst>
      <p:ext uri="{BB962C8B-B14F-4D97-AF65-F5344CB8AC3E}">
        <p14:creationId xmlns:p14="http://schemas.microsoft.com/office/powerpoint/2010/main" val="2275727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87699" y="0"/>
            <a:ext cx="3772252" cy="830997"/>
          </a:xfrm>
          <a:prstGeom prst="rect">
            <a:avLst/>
          </a:prstGeom>
          <a:noFill/>
          <a:effectLst/>
        </p:spPr>
        <p:txBody>
          <a:bodyPr wrap="square" rtlCol="0">
            <a:spAutoFit/>
          </a:bodyPr>
          <a:lstStyle/>
          <a:p>
            <a:r>
              <a:rPr lang="en-US" sz="4800" b="1" dirty="0" smtClean="0">
                <a:solidFill>
                  <a:srgbClr val="C00000"/>
                </a:solidFill>
                <a:effectLst>
                  <a:glow rad="88900">
                    <a:schemeClr val="bg1"/>
                  </a:glow>
                </a:effectLst>
                <a:cs typeface="Arial" panose="020B0604020202020204" pitchFamily="34" charset="0"/>
              </a:rPr>
              <a:t>* Homework</a:t>
            </a:r>
            <a:endParaRPr lang="en-US" sz="4800" b="1" dirty="0">
              <a:solidFill>
                <a:srgbClr val="C00000"/>
              </a:solidFill>
              <a:effectLst>
                <a:glow rad="88900">
                  <a:schemeClr val="bg1"/>
                </a:glow>
              </a:effectLst>
              <a:cs typeface="Arial" panose="020B0604020202020204" pitchFamily="34" charset="0"/>
            </a:endParaRPr>
          </a:p>
        </p:txBody>
      </p:sp>
      <p:sp>
        <p:nvSpPr>
          <p:cNvPr id="2" name="TextBox 1"/>
          <p:cNvSpPr txBox="1"/>
          <p:nvPr/>
        </p:nvSpPr>
        <p:spPr>
          <a:xfrm>
            <a:off x="796772" y="2086279"/>
            <a:ext cx="7747462" cy="2231958"/>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3200" dirty="0"/>
              <a:t> Learn by heart all the words.</a:t>
            </a:r>
          </a:p>
          <a:p>
            <a:pPr marL="285750" indent="-285750">
              <a:lnSpc>
                <a:spcPct val="150000"/>
              </a:lnSpc>
              <a:buFont typeface="Wingdings" panose="05000000000000000000" pitchFamily="2" charset="2"/>
              <a:buChar char="ü"/>
            </a:pPr>
            <a:r>
              <a:rPr lang="en-US" sz="3200" dirty="0"/>
              <a:t> Do exercises in the workbook.</a:t>
            </a:r>
          </a:p>
          <a:p>
            <a:pPr marL="285750" indent="-285750">
              <a:lnSpc>
                <a:spcPct val="150000"/>
              </a:lnSpc>
              <a:buFont typeface="Wingdings" panose="05000000000000000000" pitchFamily="2" charset="2"/>
              <a:buChar char="ü"/>
            </a:pPr>
            <a:r>
              <a:rPr lang="en-US" sz="3200" dirty="0"/>
              <a:t> Prepare for Lesson 6 – Skills 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234" y="3264862"/>
            <a:ext cx="3020335" cy="3020335"/>
          </a:xfrm>
          <a:prstGeom prst="rect">
            <a:avLst/>
          </a:prstGeom>
        </p:spPr>
      </p:pic>
    </p:spTree>
    <p:extLst>
      <p:ext uri="{BB962C8B-B14F-4D97-AF65-F5344CB8AC3E}">
        <p14:creationId xmlns:p14="http://schemas.microsoft.com/office/powerpoint/2010/main" val="38795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WordArt 3"/>
          <p:cNvSpPr>
            <a:spLocks noChangeArrowheads="1" noChangeShapeType="1" noTextEdit="1"/>
          </p:cNvSpPr>
          <p:nvPr/>
        </p:nvSpPr>
        <p:spPr bwMode="auto">
          <a:xfrm>
            <a:off x="1219203" y="3048001"/>
            <a:ext cx="7988300" cy="2166939"/>
          </a:xfrm>
          <a:prstGeom prst="rect">
            <a:avLst/>
          </a:prstGeom>
        </p:spPr>
        <p:txBody>
          <a:bodyPr wrap="none" lIns="121904" tIns="60953" rIns="121904" bIns="60953" numCol="1" fromWordArt="1">
            <a:prstTxWarp prst="textCascadeUp">
              <a:avLst>
                <a:gd name="adj" fmla="val 44444"/>
              </a:avLst>
            </a:prstTxWarp>
            <a:scene3d>
              <a:camera prst="legacyPerspectiveTopLeft">
                <a:rot lat="0" lon="20519984" rev="0"/>
              </a:camera>
              <a:lightRig rig="legacyHarsh3" dir="r"/>
            </a:scene3d>
            <a:sp3d extrusionH="430200" prstMaterial="legacyMatte">
              <a:extrusionClr>
                <a:srgbClr val="006600"/>
              </a:extrusionClr>
            </a:sp3d>
          </a:bodyPr>
          <a:lstStyle/>
          <a:p>
            <a:pPr algn="ctr"/>
            <a:r>
              <a:rPr lang="en-US" sz="4800" kern="10" dirty="0">
                <a:ln w="9525">
                  <a:round/>
                  <a:headEnd/>
                  <a:tailEnd/>
                </a:ln>
                <a:gradFill rotWithShape="1">
                  <a:gsLst>
                    <a:gs pos="0">
                      <a:srgbClr val="767600"/>
                    </a:gs>
                    <a:gs pos="50000">
                      <a:srgbClr val="FFFF00"/>
                    </a:gs>
                    <a:gs pos="100000">
                      <a:srgbClr val="767600"/>
                    </a:gs>
                  </a:gsLst>
                  <a:lin ang="5400000" scaled="1"/>
                </a:gradFill>
                <a:latin typeface="Arial"/>
                <a:cs typeface="Arial"/>
              </a:rPr>
              <a:t>Goodbye. See you again</a:t>
            </a:r>
          </a:p>
        </p:txBody>
      </p:sp>
      <p:grpSp>
        <p:nvGrpSpPr>
          <p:cNvPr id="2" name="Group 4"/>
          <p:cNvGrpSpPr>
            <a:grpSpLocks/>
          </p:cNvGrpSpPr>
          <p:nvPr/>
        </p:nvGrpSpPr>
        <p:grpSpPr bwMode="auto">
          <a:xfrm rot="-1101762">
            <a:off x="7518400" y="5257801"/>
            <a:ext cx="914400" cy="792163"/>
            <a:chOff x="2736" y="1920"/>
            <a:chExt cx="457" cy="595"/>
          </a:xfrm>
        </p:grpSpPr>
        <p:sp>
          <p:nvSpPr>
            <p:cNvPr id="15385" name="Freeform 5"/>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6" name="Freeform 6"/>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3" name="Group 7"/>
          <p:cNvGrpSpPr>
            <a:grpSpLocks/>
          </p:cNvGrpSpPr>
          <p:nvPr/>
        </p:nvGrpSpPr>
        <p:grpSpPr bwMode="auto">
          <a:xfrm>
            <a:off x="5588000" y="5562600"/>
            <a:ext cx="1449917" cy="1090613"/>
            <a:chOff x="3155" y="2736"/>
            <a:chExt cx="685" cy="687"/>
          </a:xfrm>
        </p:grpSpPr>
        <p:sp>
          <p:nvSpPr>
            <p:cNvPr id="15383" name="Freeform 8"/>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4" name="Freeform 9"/>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4" name="Group 10"/>
          <p:cNvGrpSpPr>
            <a:grpSpLocks/>
          </p:cNvGrpSpPr>
          <p:nvPr/>
        </p:nvGrpSpPr>
        <p:grpSpPr bwMode="auto">
          <a:xfrm rot="4937768">
            <a:off x="10036440" y="4999832"/>
            <a:ext cx="1087437" cy="1454149"/>
            <a:chOff x="3155" y="2736"/>
            <a:chExt cx="685" cy="687"/>
          </a:xfrm>
        </p:grpSpPr>
        <p:sp>
          <p:nvSpPr>
            <p:cNvPr id="15381" name="Freeform 11"/>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2" name="Freeform 12"/>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5" name="Group 13"/>
          <p:cNvGrpSpPr>
            <a:grpSpLocks/>
          </p:cNvGrpSpPr>
          <p:nvPr/>
        </p:nvGrpSpPr>
        <p:grpSpPr bwMode="auto">
          <a:xfrm rot="4937768">
            <a:off x="2520159" y="5587209"/>
            <a:ext cx="1087437" cy="1454151"/>
            <a:chOff x="3155" y="2736"/>
            <a:chExt cx="685" cy="687"/>
          </a:xfrm>
        </p:grpSpPr>
        <p:sp>
          <p:nvSpPr>
            <p:cNvPr id="15379" name="Freeform 14"/>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0" name="Freeform 15"/>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6" name="Group 16"/>
          <p:cNvGrpSpPr>
            <a:grpSpLocks/>
          </p:cNvGrpSpPr>
          <p:nvPr/>
        </p:nvGrpSpPr>
        <p:grpSpPr bwMode="auto">
          <a:xfrm rot="-1101762">
            <a:off x="0" y="3810001"/>
            <a:ext cx="914400" cy="792163"/>
            <a:chOff x="2736" y="1920"/>
            <a:chExt cx="457" cy="595"/>
          </a:xfrm>
        </p:grpSpPr>
        <p:sp>
          <p:nvSpPr>
            <p:cNvPr id="15377" name="Freeform 17"/>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8" name="Freeform 18"/>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7" name="Group 19"/>
          <p:cNvGrpSpPr>
            <a:grpSpLocks/>
          </p:cNvGrpSpPr>
          <p:nvPr/>
        </p:nvGrpSpPr>
        <p:grpSpPr bwMode="auto">
          <a:xfrm>
            <a:off x="0" y="4876800"/>
            <a:ext cx="1449917" cy="1090613"/>
            <a:chOff x="3155" y="2736"/>
            <a:chExt cx="685" cy="687"/>
          </a:xfrm>
        </p:grpSpPr>
        <p:sp>
          <p:nvSpPr>
            <p:cNvPr id="15375" name="Freeform 20"/>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6" name="Freeform 21"/>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8" name="Group 22"/>
          <p:cNvGrpSpPr>
            <a:grpSpLocks/>
          </p:cNvGrpSpPr>
          <p:nvPr/>
        </p:nvGrpSpPr>
        <p:grpSpPr bwMode="auto">
          <a:xfrm>
            <a:off x="3759200" y="6019802"/>
            <a:ext cx="1016000" cy="544513"/>
            <a:chOff x="3155" y="2736"/>
            <a:chExt cx="685" cy="687"/>
          </a:xfrm>
        </p:grpSpPr>
        <p:sp>
          <p:nvSpPr>
            <p:cNvPr id="15373" name="Freeform 23"/>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4" name="Freeform 24"/>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sp>
        <p:nvSpPr>
          <p:cNvPr id="261145" name="WordArt 25"/>
          <p:cNvSpPr>
            <a:spLocks noChangeArrowheads="1" noChangeShapeType="1" noTextEdit="1"/>
          </p:cNvSpPr>
          <p:nvPr/>
        </p:nvSpPr>
        <p:spPr bwMode="auto">
          <a:xfrm>
            <a:off x="2032000" y="762000"/>
            <a:ext cx="88392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904" tIns="60953" rIns="121904" bIns="60953" numCol="1" fromWordArt="1">
            <a:prstTxWarp prst="textWave1">
              <a:avLst>
                <a:gd name="adj1" fmla="val 13005"/>
                <a:gd name="adj2" fmla="val 0"/>
              </a:avLst>
            </a:prstTxWarp>
          </a:bodyPr>
          <a:lstStyle/>
          <a:p>
            <a:pPr algn="ct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Thanks for your </a:t>
            </a:r>
            <a:r>
              <a:rPr lang="en-US" sz="4800" b="1" kern="10" dirty="0" err="1">
                <a:solidFill>
                  <a:srgbClr val="0070C0"/>
                </a:solidFill>
                <a:effectLst>
                  <a:outerShdw dist="53882" dir="2700000" algn="ctr" rotWithShape="0">
                    <a:srgbClr val="C0C0C0">
                      <a:alpha val="79999"/>
                    </a:srgbClr>
                  </a:outerShdw>
                </a:effectLst>
                <a:latin typeface="Times New Roman"/>
                <a:cs typeface="Times New Roman"/>
              </a:rPr>
              <a:t>atendance</a:t>
            </a: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a:t>
            </a:r>
          </a:p>
        </p:txBody>
      </p:sp>
      <p:pic>
        <p:nvPicPr>
          <p:cNvPr id="261146" name="proud_of_you.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0" y="60960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791474"/>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7565" fill="hold"/>
                                        <p:tgtEl>
                                          <p:spTgt spid="261146"/>
                                        </p:tgtEl>
                                      </p:cBhvr>
                                    </p:cmd>
                                  </p:childTnLst>
                                </p:cTn>
                              </p:par>
                              <p:par>
                                <p:cTn id="7" presetID="19" presetClass="entr" presetSubtype="5" repeatCount="indefinite"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strVal val="#ppt_w"/>
                                          </p:val>
                                        </p:tav>
                                        <p:tav tm="100000">
                                          <p:val>
                                            <p:strVal val="#ppt_w"/>
                                          </p:val>
                                        </p:tav>
                                      </p:tavLst>
                                    </p:anim>
                                    <p:anim calcmode="lin" valueType="num">
                                      <p:cBhvr>
                                        <p:cTn id="10" dur="8000" fill="hold"/>
                                        <p:tgtEl>
                                          <p:spTgt spid="8"/>
                                        </p:tgtEl>
                                        <p:attrNameLst>
                                          <p:attrName>ppt_h</p:attrName>
                                        </p:attrNameLst>
                                      </p:cBhvr>
                                      <p:tavLst>
                                        <p:tav tm="0" fmla="#ppt_h*sin(2.5*pi*$)">
                                          <p:val>
                                            <p:fltVal val="0"/>
                                          </p:val>
                                        </p:tav>
                                        <p:tav tm="100000">
                                          <p:val>
                                            <p:fltVal val="1"/>
                                          </p:val>
                                        </p:tav>
                                      </p:tavLst>
                                    </p:anim>
                                  </p:childTnLst>
                                </p:cTn>
                              </p:par>
                              <p:par>
                                <p:cTn id="11" presetID="7" presetClass="entr" presetSubtype="1"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0" fill="hold"/>
                                        <p:tgtEl>
                                          <p:spTgt spid="8"/>
                                        </p:tgtEl>
                                        <p:attrNameLst>
                                          <p:attrName>ppt_x</p:attrName>
                                        </p:attrNameLst>
                                      </p:cBhvr>
                                      <p:tavLst>
                                        <p:tav tm="0">
                                          <p:val>
                                            <p:strVal val="#ppt_x"/>
                                          </p:val>
                                        </p:tav>
                                        <p:tav tm="100000">
                                          <p:val>
                                            <p:strVal val="#ppt_x"/>
                                          </p:val>
                                        </p:tav>
                                      </p:tavLst>
                                    </p:anim>
                                    <p:anim calcmode="lin" valueType="num">
                                      <p:cBhvr additive="base">
                                        <p:cTn id="14" dur="8000" fill="hold"/>
                                        <p:tgtEl>
                                          <p:spTgt spid="8"/>
                                        </p:tgtEl>
                                        <p:attrNameLst>
                                          <p:attrName>ppt_y</p:attrName>
                                        </p:attrNameLst>
                                      </p:cBhvr>
                                      <p:tavLst>
                                        <p:tav tm="0">
                                          <p:val>
                                            <p:strVal val="0-#ppt_h/2"/>
                                          </p:val>
                                        </p:tav>
                                        <p:tav tm="100000">
                                          <p:val>
                                            <p:strVal val="#ppt_y"/>
                                          </p:val>
                                        </p:tav>
                                      </p:tavLst>
                                    </p:anim>
                                  </p:childTnLst>
                                </p:cTn>
                              </p:par>
                              <p:par>
                                <p:cTn id="15" presetID="7" presetClass="entr" presetSubtype="1" repeatCount="indefinite"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0-#ppt_h/2"/>
                                          </p:val>
                                        </p:tav>
                                        <p:tav tm="100000">
                                          <p:val>
                                            <p:strVal val="#ppt_y"/>
                                          </p:val>
                                        </p:tav>
                                      </p:tavLst>
                                    </p:anim>
                                  </p:childTnLst>
                                </p:cTn>
                              </p:par>
                              <p:par>
                                <p:cTn id="19" presetID="19" presetClass="entr" presetSubtype="5" repeatCount="indefinite"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0" fill="hold"/>
                                        <p:tgtEl>
                                          <p:spTgt spid="2"/>
                                        </p:tgtEl>
                                        <p:attrNameLst>
                                          <p:attrName>ppt_w</p:attrName>
                                        </p:attrNameLst>
                                      </p:cBhvr>
                                      <p:tavLst>
                                        <p:tav tm="0">
                                          <p:val>
                                            <p:strVal val="#ppt_w"/>
                                          </p:val>
                                        </p:tav>
                                        <p:tav tm="100000">
                                          <p:val>
                                            <p:strVal val="#ppt_w"/>
                                          </p:val>
                                        </p:tav>
                                      </p:tavLst>
                                    </p:anim>
                                    <p:anim calcmode="lin" valueType="num">
                                      <p:cBhvr>
                                        <p:cTn id="22" dur="5000" fill="hold"/>
                                        <p:tgtEl>
                                          <p:spTgt spid="2"/>
                                        </p:tgtEl>
                                        <p:attrNameLst>
                                          <p:attrName>ppt_h</p:attrName>
                                        </p:attrNameLst>
                                      </p:cBhvr>
                                      <p:tavLst>
                                        <p:tav tm="0" fmla="#ppt_h*sin(2.5*pi*$)">
                                          <p:val>
                                            <p:fltVal val="0"/>
                                          </p:val>
                                        </p:tav>
                                        <p:tav tm="100000">
                                          <p:val>
                                            <p:fltVal val="1"/>
                                          </p:val>
                                        </p:tav>
                                      </p:tavLst>
                                    </p:anim>
                                  </p:childTnLst>
                                </p:cTn>
                              </p:par>
                              <p:par>
                                <p:cTn id="23" presetID="19" presetClass="entr" presetSubtype="5" repeatCount="indefinite"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5000" fill="hold"/>
                                        <p:tgtEl>
                                          <p:spTgt spid="3"/>
                                        </p:tgtEl>
                                        <p:attrNameLst>
                                          <p:attrName>ppt_w</p:attrName>
                                        </p:attrNameLst>
                                      </p:cBhvr>
                                      <p:tavLst>
                                        <p:tav tm="0">
                                          <p:val>
                                            <p:strVal val="#ppt_w"/>
                                          </p:val>
                                        </p:tav>
                                        <p:tav tm="100000">
                                          <p:val>
                                            <p:strVal val="#ppt_w"/>
                                          </p:val>
                                        </p:tav>
                                      </p:tavLst>
                                    </p:anim>
                                    <p:anim calcmode="lin" valueType="num">
                                      <p:cBhvr>
                                        <p:cTn id="26" dur="15000" fill="hold"/>
                                        <p:tgtEl>
                                          <p:spTgt spid="3"/>
                                        </p:tgtEl>
                                        <p:attrNameLst>
                                          <p:attrName>ppt_h</p:attrName>
                                        </p:attrNameLst>
                                      </p:cBhvr>
                                      <p:tavLst>
                                        <p:tav tm="0" fmla="#ppt_h*sin(2.5*pi*$)">
                                          <p:val>
                                            <p:fltVal val="0"/>
                                          </p:val>
                                        </p:tav>
                                        <p:tav tm="100000">
                                          <p:val>
                                            <p:fltVal val="1"/>
                                          </p:val>
                                        </p:tav>
                                      </p:tavLst>
                                    </p:anim>
                                  </p:childTnLst>
                                </p:cTn>
                              </p:par>
                              <p:par>
                                <p:cTn id="27" presetID="7" presetClass="entr" presetSubtype="1" repeatCount="indefinite"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0" fill="hold"/>
                                        <p:tgtEl>
                                          <p:spTgt spid="3"/>
                                        </p:tgtEl>
                                        <p:attrNameLst>
                                          <p:attrName>ppt_x</p:attrName>
                                        </p:attrNameLst>
                                      </p:cBhvr>
                                      <p:tavLst>
                                        <p:tav tm="0">
                                          <p:val>
                                            <p:strVal val="#ppt_x"/>
                                          </p:val>
                                        </p:tav>
                                        <p:tav tm="100000">
                                          <p:val>
                                            <p:strVal val="#ppt_x"/>
                                          </p:val>
                                        </p:tav>
                                      </p:tavLst>
                                    </p:anim>
                                    <p:anim calcmode="lin" valueType="num">
                                      <p:cBhvr additive="base">
                                        <p:cTn id="30" dur="15000" fill="hold"/>
                                        <p:tgtEl>
                                          <p:spTgt spid="3"/>
                                        </p:tgtEl>
                                        <p:attrNameLst>
                                          <p:attrName>ppt_y</p:attrName>
                                        </p:attrNameLst>
                                      </p:cBhvr>
                                      <p:tavLst>
                                        <p:tav tm="0">
                                          <p:val>
                                            <p:strVal val="0-#ppt_h/2"/>
                                          </p:val>
                                        </p:tav>
                                        <p:tav tm="100000">
                                          <p:val>
                                            <p:strVal val="#ppt_y"/>
                                          </p:val>
                                        </p:tav>
                                      </p:tavLst>
                                    </p:anim>
                                  </p:childTnLst>
                                </p:cTn>
                              </p:par>
                              <p:par>
                                <p:cTn id="31" presetID="35" presetClass="emph" presetSubtype="0" repeatCount="indefinite" fill="hold" nodeType="withEffect">
                                  <p:stCondLst>
                                    <p:cond delay="0"/>
                                  </p:stCondLst>
                                  <p:childTnLst>
                                    <p:anim calcmode="discrete" valueType="str">
                                      <p:cBhvr>
                                        <p:cTn id="32" dur="15000" fill="hold"/>
                                        <p:tgtEl>
                                          <p:spTgt spid="3"/>
                                        </p:tgtEl>
                                        <p:attrNameLst>
                                          <p:attrName>style.visibility</p:attrName>
                                        </p:attrNameLst>
                                      </p:cBhvr>
                                      <p:tavLst>
                                        <p:tav tm="0">
                                          <p:val>
                                            <p:strVal val="hidden"/>
                                          </p:val>
                                        </p:tav>
                                        <p:tav tm="50000">
                                          <p:val>
                                            <p:strVal val="visible"/>
                                          </p:val>
                                        </p:tav>
                                      </p:tavLst>
                                    </p:anim>
                                  </p:childTnLst>
                                </p:cTn>
                              </p:par>
                              <p:par>
                                <p:cTn id="33" presetID="19" presetClass="entr" presetSubtype="5" repeatCount="indefinite"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0" fill="hold"/>
                                        <p:tgtEl>
                                          <p:spTgt spid="4"/>
                                        </p:tgtEl>
                                        <p:attrNameLst>
                                          <p:attrName>ppt_w</p:attrName>
                                        </p:attrNameLst>
                                      </p:cBhvr>
                                      <p:tavLst>
                                        <p:tav tm="0">
                                          <p:val>
                                            <p:strVal val="#ppt_w"/>
                                          </p:val>
                                        </p:tav>
                                        <p:tav tm="100000">
                                          <p:val>
                                            <p:strVal val="#ppt_w"/>
                                          </p:val>
                                        </p:tav>
                                      </p:tavLst>
                                    </p:anim>
                                    <p:anim calcmode="lin" valueType="num">
                                      <p:cBhvr>
                                        <p:cTn id="36" dur="5000" fill="hold"/>
                                        <p:tgtEl>
                                          <p:spTgt spid="4"/>
                                        </p:tgtEl>
                                        <p:attrNameLst>
                                          <p:attrName>ppt_h</p:attrName>
                                        </p:attrNameLst>
                                      </p:cBhvr>
                                      <p:tavLst>
                                        <p:tav tm="0" fmla="#ppt_h*sin(2.5*pi*$)">
                                          <p:val>
                                            <p:fltVal val="0"/>
                                          </p:val>
                                        </p:tav>
                                        <p:tav tm="100000">
                                          <p:val>
                                            <p:fltVal val="1"/>
                                          </p:val>
                                        </p:tav>
                                      </p:tavLst>
                                    </p:anim>
                                  </p:childTnLst>
                                </p:cTn>
                              </p:par>
                              <p:par>
                                <p:cTn id="37" presetID="7" presetClass="entr" presetSubtype="1" repeatCount="indefinite"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0" fill="hold"/>
                                        <p:tgtEl>
                                          <p:spTgt spid="4"/>
                                        </p:tgtEl>
                                        <p:attrNameLst>
                                          <p:attrName>ppt_x</p:attrName>
                                        </p:attrNameLst>
                                      </p:cBhvr>
                                      <p:tavLst>
                                        <p:tav tm="0">
                                          <p:val>
                                            <p:strVal val="#ppt_x"/>
                                          </p:val>
                                        </p:tav>
                                        <p:tav tm="100000">
                                          <p:val>
                                            <p:strVal val="#ppt_x"/>
                                          </p:val>
                                        </p:tav>
                                      </p:tavLst>
                                    </p:anim>
                                    <p:anim calcmode="lin" valueType="num">
                                      <p:cBhvr additive="base">
                                        <p:cTn id="40" dur="5000" fill="hold"/>
                                        <p:tgtEl>
                                          <p:spTgt spid="4"/>
                                        </p:tgtEl>
                                        <p:attrNameLst>
                                          <p:attrName>ppt_y</p:attrName>
                                        </p:attrNameLst>
                                      </p:cBhvr>
                                      <p:tavLst>
                                        <p:tav tm="0">
                                          <p:val>
                                            <p:strVal val="0-#ppt_h/2"/>
                                          </p:val>
                                        </p:tav>
                                        <p:tav tm="100000">
                                          <p:val>
                                            <p:strVal val="#ppt_y"/>
                                          </p:val>
                                        </p:tav>
                                      </p:tavLst>
                                    </p:anim>
                                  </p:childTnLst>
                                </p:cTn>
                              </p:par>
                              <p:par>
                                <p:cTn id="41" presetID="0" presetClass="path" presetSubtype="0" repeatCount="indefinite" accel="50000" decel="50000" fill="hold" nodeType="withEffect">
                                  <p:stCondLst>
                                    <p:cond delay="0"/>
                                  </p:stCondLst>
                                  <p:childTnLst>
                                    <p:animMotion origin="layout" path="M -0.05486 -0.83492 C -0.05399 -0.75215 -0.0533 -0.74797 -0.05712 -0.68978 C -0.05382 -0.65314 -0.0599 -0.64966 -0.04375 -0.63483 C -0.03368 -0.62694 -0.03229 -0.62903 -0.0224 -0.62462 C -0.01771 -0.62231 -0.00833 -0.6179 -0.00833 -0.61813 C 0.00729 -0.5815 0.00087 -0.53953 -0.01163 -0.50545 C -0.01372 -0.49942 -0.01511 -0.49316 -0.01806 -0.48899 C -0.02101 -0.48481 -0.02448 -0.48018 -0.02708 -0.47647 L -0.04445 -0.43891 C -0.04445 -0.43914 -0.04445 -0.43891 -0.04445 -0.43914 C -0.05174 -0.42847 -0.06129 -0.4192 -0.06667 -0.40575 C -0.06997 -0.3981 -0.07518 -0.38117 -0.07518 -0.38141 C -0.06649 -0.34176 -0.04358 -0.35474 -0.02309 -0.35219 C -0.01684 -0.35219 -0.01077 -0.35057 -0.00434 -0.34918 C 0.01545 -0.34083 0.0217 -0.34199 0.03646 -0.31139 C 0.04149 -0.30142 0.05121 -0.28055 0.05139 -0.28078 C 0.05642 -0.25829 0.0559 -0.22166 0.04444 -0.20427 C 0.04184 -0.20056 0.0276 -0.19546 0.02621 -0.19499 C 0.00312 -0.18479 -0.01719 -0.17297 -0.04045 -0.16717 C -0.04774 -0.1579 -0.0559 -0.15117 -0.06302 -0.14213 C -0.07292 -0.12822 -0.08143 -0.0895 -0.08386 -0.0684 C -0.08281 -0.05936 -0.08386 -0.04823 -0.08056 -0.04058 C -0.07153 -0.01878 -0.04809 -0.02087 -0.03559 -0.0153 C -0.03073 -0.01322 -0.02604 -0.00997 -0.02136 -0.00788 C -0.01268 -0.00487 -0.0033 -0.00464 0.00451 0.00232 C 0.00955 0.00603 0.01892 0.01762 0.01892 0.01716 C 0.02153 0.02365 0.02656 0.03223 0.02673 0.04127 C 0.02743 0.05843 0.01545 0.06608 0.00903 0.07466 C -0.00434 0.09274 -0.01945 0.10735 -0.03108 0.12891 C -0.0316 0.13285 -0.03386 0.13703 -0.03299 0.13981 C -0.03195 0.14445 -0.01667 0.15557 -0.01615 0.15488 C 0.00278 0.16392 0.02014 0.1616 0.03976 0.16021 " pathEditMode="relative" rAng="10656418" ptsTypes="fffffffFfffffffffffffffffffffffA">
                                      <p:cBhvr>
                                        <p:cTn id="42" dur="6000" fill="hold"/>
                                        <p:tgtEl>
                                          <p:spTgt spid="4"/>
                                        </p:tgtEl>
                                        <p:attrNameLst>
                                          <p:attrName>ppt_x</p:attrName>
                                          <p:attrName>ppt_y</p:attrName>
                                        </p:attrNameLst>
                                      </p:cBhvr>
                                      <p:rCtr x="3542" y="49919"/>
                                    </p:animMotion>
                                  </p:childTnLst>
                                </p:cTn>
                              </p:par>
                              <p:par>
                                <p:cTn id="43" presetID="19" presetClass="entr" presetSubtype="5" repeatCount="indefinite"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5000" fill="hold"/>
                                        <p:tgtEl>
                                          <p:spTgt spid="5"/>
                                        </p:tgtEl>
                                        <p:attrNameLst>
                                          <p:attrName>ppt_w</p:attrName>
                                        </p:attrNameLst>
                                      </p:cBhvr>
                                      <p:tavLst>
                                        <p:tav tm="0">
                                          <p:val>
                                            <p:strVal val="#ppt_w"/>
                                          </p:val>
                                        </p:tav>
                                        <p:tav tm="100000">
                                          <p:val>
                                            <p:strVal val="#ppt_w"/>
                                          </p:val>
                                        </p:tav>
                                      </p:tavLst>
                                    </p:anim>
                                    <p:anim calcmode="lin" valueType="num">
                                      <p:cBhvr>
                                        <p:cTn id="46" dur="15000" fill="hold"/>
                                        <p:tgtEl>
                                          <p:spTgt spid="5"/>
                                        </p:tgtEl>
                                        <p:attrNameLst>
                                          <p:attrName>ppt_h</p:attrName>
                                        </p:attrNameLst>
                                      </p:cBhvr>
                                      <p:tavLst>
                                        <p:tav tm="0" fmla="#ppt_h*sin(2.5*pi*$)">
                                          <p:val>
                                            <p:fltVal val="0"/>
                                          </p:val>
                                        </p:tav>
                                        <p:tav tm="100000">
                                          <p:val>
                                            <p:fltVal val="1"/>
                                          </p:val>
                                        </p:tav>
                                      </p:tavLst>
                                    </p:anim>
                                  </p:childTnLst>
                                </p:cTn>
                              </p:par>
                              <p:par>
                                <p:cTn id="47" presetID="7" presetClass="entr" presetSubtype="1" repeatCount="indefinite"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5000" fill="hold"/>
                                        <p:tgtEl>
                                          <p:spTgt spid="5"/>
                                        </p:tgtEl>
                                        <p:attrNameLst>
                                          <p:attrName>ppt_x</p:attrName>
                                        </p:attrNameLst>
                                      </p:cBhvr>
                                      <p:tavLst>
                                        <p:tav tm="0">
                                          <p:val>
                                            <p:strVal val="#ppt_x"/>
                                          </p:val>
                                        </p:tav>
                                        <p:tav tm="100000">
                                          <p:val>
                                            <p:strVal val="#ppt_x"/>
                                          </p:val>
                                        </p:tav>
                                      </p:tavLst>
                                    </p:anim>
                                    <p:anim calcmode="lin" valueType="num">
                                      <p:cBhvr additive="base">
                                        <p:cTn id="50" dur="15000" fill="hold"/>
                                        <p:tgtEl>
                                          <p:spTgt spid="5"/>
                                        </p:tgtEl>
                                        <p:attrNameLst>
                                          <p:attrName>ppt_y</p:attrName>
                                        </p:attrNameLst>
                                      </p:cBhvr>
                                      <p:tavLst>
                                        <p:tav tm="0">
                                          <p:val>
                                            <p:strVal val="0-#ppt_h/2"/>
                                          </p:val>
                                        </p:tav>
                                        <p:tav tm="100000">
                                          <p:val>
                                            <p:strVal val="#ppt_y"/>
                                          </p:val>
                                        </p:tav>
                                      </p:tavLst>
                                    </p:anim>
                                  </p:childTnLst>
                                </p:cTn>
                              </p:par>
                              <p:par>
                                <p:cTn id="51" presetID="0" presetClass="path" presetSubtype="0" repeatCount="indefinite" accel="50000" decel="50000" fill="hold" nodeType="withEffect">
                                  <p:stCondLst>
                                    <p:cond delay="0"/>
                                  </p:stCondLst>
                                  <p:childTnLst>
                                    <p:animMotion origin="layout" path="M 0.18854 -0.97315 C 0.17222 -0.9588 0.16822 -0.93796 0.15763 -0.91019 C 0.14982 -0.86528 0.14375 -0.85787 0.14739 -0.82824 C 0.14843 -0.82199 0.14913 -0.81505 0.15104 -0.80972 C 0.15364 -0.8007 0.16024 -0.78357 0.16076 -0.78426 C 0.1592 -0.76621 0.15954 -0.75185 0.14791 -0.7375 C 0.1434 -0.73148 0.1342 -0.71991 0.13437 -0.72014 C 0.1276 -0.70278 0.12569 -0.7007 0.12517 -0.67732 C 0.12482 -0.64653 0.13229 -0.62917 0.12274 -0.65463 C 0.1118 -0.65255 0.11024 -0.64491 0.10052 -0.63009 C 0.075 -0.59259 0.10347 -0.64028 0.08194 -0.60255 C 0.07725 -0.56644 0.0776 -0.56945 0.08437 -0.54491 C 0.09513 -0.50533 0.07604 -0.56227 0.09131 -0.51968 C 0.08958 -0.48773 0.08472 -0.45324 0.07326 -0.42384 C 0.071 -0.41759 0.05954 -0.40903 0.05711 -0.40695 C 0.05451 -0.40208 0.05208 -0.39722 0.04947 -0.39306 C 0.04704 -0.38866 0.04427 -0.3882 0.04236 -0.38403 C 0.03802 -0.37431 0.03125 -0.35394 0.03142 -0.3544 C 0.03298 -0.34375 0.03663 -0.33472 0.03732 -0.32384 C 0.0375 -0.31783 0.0375 -0.31204 0.03819 -0.30533 C 0.03871 -0.29908 0.0434 -0.29468 0.04166 -0.28796 C 0.04045 -0.28264 0.03802 -0.29329 0.03611 -0.29583 C 0.02239 -0.29074 0.01371 -0.2706 0.00173 -0.25162 C -0.00035 -0.24491 -0.00973 -0.22153 -0.01077 -0.21644 C -0.01337 -0.20116 -0.01285 -0.17477 -0.0125 -0.16088 C -0.01441 -0.14908 -0.01875 -0.13611 -0.01737 -0.12755 C -0.01598 -0.11829 -0.00973 -0.11736 -0.00573 -0.11158 C -0.00122 -0.10602 0.00173 -0.09607 0.00347 -0.08565 C 0.0059 -0.07361 0.00798 -0.06065 0.01024 -0.04908 C 0.01128 -0.04445 0.0125 -0.03634 0.01267 -0.03681 C 0.00104 -0.03218 -0.00157 -0.0331 -0.01025 -0.01111 C -0.01702 0.01667 -0.03316 0.08055 -0.04532 0.10671 C -0.05139 0.11967 -0.06112 0.12153 -0.06823 0.13264 C -0.07101 0.13727 -0.07605 0.14583 -0.07587 0.1456 " pathEditMode="relative" rAng="11756402" ptsTypes="fffffffffffffffffffffffffffffffffA">
                                      <p:cBhvr>
                                        <p:cTn id="52" dur="15000" fill="hold"/>
                                        <p:tgtEl>
                                          <p:spTgt spid="5"/>
                                        </p:tgtEl>
                                        <p:attrNameLst>
                                          <p:attrName>ppt_x</p:attrName>
                                          <p:attrName>ppt_y</p:attrName>
                                        </p:attrNameLst>
                                      </p:cBhvr>
                                      <p:rCtr x="-12656" y="56181"/>
                                    </p:animMotion>
                                  </p:childTnLst>
                                </p:cTn>
                              </p:par>
                              <p:par>
                                <p:cTn id="53" presetID="19" presetClass="entr" presetSubtype="5" repeatCount="indefinite"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8000" fill="hold"/>
                                        <p:tgtEl>
                                          <p:spTgt spid="7"/>
                                        </p:tgtEl>
                                        <p:attrNameLst>
                                          <p:attrName>ppt_w</p:attrName>
                                        </p:attrNameLst>
                                      </p:cBhvr>
                                      <p:tavLst>
                                        <p:tav tm="0">
                                          <p:val>
                                            <p:strVal val="#ppt_w"/>
                                          </p:val>
                                        </p:tav>
                                        <p:tav tm="100000">
                                          <p:val>
                                            <p:strVal val="#ppt_w"/>
                                          </p:val>
                                        </p:tav>
                                      </p:tavLst>
                                    </p:anim>
                                    <p:anim calcmode="lin" valueType="num">
                                      <p:cBhvr>
                                        <p:cTn id="56" dur="8000" fill="hold"/>
                                        <p:tgtEl>
                                          <p:spTgt spid="7"/>
                                        </p:tgtEl>
                                        <p:attrNameLst>
                                          <p:attrName>ppt_h</p:attrName>
                                        </p:attrNameLst>
                                      </p:cBhvr>
                                      <p:tavLst>
                                        <p:tav tm="0" fmla="#ppt_h*sin(2.5*pi*$)">
                                          <p:val>
                                            <p:fltVal val="0"/>
                                          </p:val>
                                        </p:tav>
                                        <p:tav tm="100000">
                                          <p:val>
                                            <p:fltVal val="1"/>
                                          </p:val>
                                        </p:tav>
                                      </p:tavLst>
                                    </p:anim>
                                  </p:childTnLst>
                                </p:cTn>
                              </p:par>
                              <p:par>
                                <p:cTn id="57" presetID="7" presetClass="entr" presetSubtype="1" repeatCount="indefinite"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8000" fill="hold"/>
                                        <p:tgtEl>
                                          <p:spTgt spid="7"/>
                                        </p:tgtEl>
                                        <p:attrNameLst>
                                          <p:attrName>ppt_x</p:attrName>
                                        </p:attrNameLst>
                                      </p:cBhvr>
                                      <p:tavLst>
                                        <p:tav tm="0">
                                          <p:val>
                                            <p:strVal val="#ppt_x"/>
                                          </p:val>
                                        </p:tav>
                                        <p:tav tm="100000">
                                          <p:val>
                                            <p:strVal val="#ppt_x"/>
                                          </p:val>
                                        </p:tav>
                                      </p:tavLst>
                                    </p:anim>
                                    <p:anim calcmode="lin" valueType="num">
                                      <p:cBhvr additive="base">
                                        <p:cTn id="60" dur="8000" fill="hold"/>
                                        <p:tgtEl>
                                          <p:spTgt spid="7"/>
                                        </p:tgtEl>
                                        <p:attrNameLst>
                                          <p:attrName>ppt_y</p:attrName>
                                        </p:attrNameLst>
                                      </p:cBhvr>
                                      <p:tavLst>
                                        <p:tav tm="0">
                                          <p:val>
                                            <p:strVal val="0-#ppt_h/2"/>
                                          </p:val>
                                        </p:tav>
                                        <p:tav tm="100000">
                                          <p:val>
                                            <p:strVal val="#ppt_y"/>
                                          </p:val>
                                        </p:tav>
                                      </p:tavLst>
                                    </p:anim>
                                  </p:childTnLst>
                                </p:cTn>
                              </p:par>
                              <p:par>
                                <p:cTn id="61" presetID="7" presetClass="entr" presetSubtype="1" repeatCount="indefinite"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0" fill="hold"/>
                                        <p:tgtEl>
                                          <p:spTgt spid="6"/>
                                        </p:tgtEl>
                                        <p:attrNameLst>
                                          <p:attrName>ppt_x</p:attrName>
                                        </p:attrNameLst>
                                      </p:cBhvr>
                                      <p:tavLst>
                                        <p:tav tm="0">
                                          <p:val>
                                            <p:strVal val="#ppt_x"/>
                                          </p:val>
                                        </p:tav>
                                        <p:tav tm="100000">
                                          <p:val>
                                            <p:strVal val="#ppt_x"/>
                                          </p:val>
                                        </p:tav>
                                      </p:tavLst>
                                    </p:anim>
                                    <p:anim calcmode="lin" valueType="num">
                                      <p:cBhvr additive="base">
                                        <p:cTn id="64" dur="5000" fill="hold"/>
                                        <p:tgtEl>
                                          <p:spTgt spid="6"/>
                                        </p:tgtEl>
                                        <p:attrNameLst>
                                          <p:attrName>ppt_y</p:attrName>
                                        </p:attrNameLst>
                                      </p:cBhvr>
                                      <p:tavLst>
                                        <p:tav tm="0">
                                          <p:val>
                                            <p:strVal val="0-#ppt_h/2"/>
                                          </p:val>
                                        </p:tav>
                                        <p:tav tm="100000">
                                          <p:val>
                                            <p:strVal val="#ppt_y"/>
                                          </p:val>
                                        </p:tav>
                                      </p:tavLst>
                                    </p:anim>
                                  </p:childTnLst>
                                </p:cTn>
                              </p:par>
                              <p:par>
                                <p:cTn id="65" presetID="19" presetClass="entr" presetSubtype="5" repeatCount="indefinite"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0" fill="hold"/>
                                        <p:tgtEl>
                                          <p:spTgt spid="6"/>
                                        </p:tgtEl>
                                        <p:attrNameLst>
                                          <p:attrName>ppt_w</p:attrName>
                                        </p:attrNameLst>
                                      </p:cBhvr>
                                      <p:tavLst>
                                        <p:tav tm="0">
                                          <p:val>
                                            <p:strVal val="#ppt_w"/>
                                          </p:val>
                                        </p:tav>
                                        <p:tav tm="100000">
                                          <p:val>
                                            <p:strVal val="#ppt_w"/>
                                          </p:val>
                                        </p:tav>
                                      </p:tavLst>
                                    </p:anim>
                                    <p:anim calcmode="lin" valueType="num">
                                      <p:cBhvr>
                                        <p:cTn id="68" dur="5000" fill="hold"/>
                                        <p:tgtEl>
                                          <p:spTgt spid="6"/>
                                        </p:tgtEl>
                                        <p:attrNameLst>
                                          <p:attrName>ppt_h</p:attrName>
                                        </p:attrNameLst>
                                      </p:cBhvr>
                                      <p:tavLst>
                                        <p:tav tm="0" fmla="#ppt_h*sin(2.5*pi*$)">
                                          <p:val>
                                            <p:fltVal val="0"/>
                                          </p:val>
                                        </p:tav>
                                        <p:tav tm="100000">
                                          <p:val>
                                            <p:fltVal val="1"/>
                                          </p:val>
                                        </p:tav>
                                      </p:tavLst>
                                    </p:anim>
                                  </p:childTnLst>
                                </p:cTn>
                              </p:par>
                              <p:par>
                                <p:cTn id="69" presetID="3" presetClass="path" presetSubtype="0" repeatCount="5000" accel="50000" decel="50000" autoRev="1" fill="hold" grpId="0" nodeType="withEffect">
                                  <p:stCondLst>
                                    <p:cond delay="0"/>
                                  </p:stCondLst>
                                  <p:childTnLst>
                                    <p:animMotion origin="layout" path="M 0.0 0.0  C 0.069 0.0  0.125 0.07458  0.125 0.16647  C 0.125 0.25837  0.069 0.33295  0.0 0.33295  C -0.069 0.33295  -0.125 0.25837  -0.125 0.16647  C -0.125 0.07458  -0.069 0.0  0.0 0.0  Z" pathEditMode="relative" ptsTypes="">
                                      <p:cBhvr>
                                        <p:cTn id="70" dur="5000" spd="-100000" fill="hold"/>
                                        <p:tgtEl>
                                          <p:spTgt spid="261145"/>
                                        </p:tgtEl>
                                        <p:attrNameLst>
                                          <p:attrName>ppt_x</p:attrName>
                                          <p:attrName>ppt_y</p:attrName>
                                        </p:attrNameLst>
                                      </p:cBhvr>
                                    </p:animMotion>
                                  </p:childTnLst>
                                </p:cTn>
                              </p:par>
                              <p:par>
                                <p:cTn id="71" presetID="6" presetClass="emph" presetSubtype="0" repeatCount="indefinite" fill="hold" grpId="0" nodeType="withEffect">
                                  <p:stCondLst>
                                    <p:cond delay="0"/>
                                  </p:stCondLst>
                                  <p:childTnLst>
                                    <p:animScale>
                                      <p:cBhvr>
                                        <p:cTn id="72" dur="3000" fill="hold"/>
                                        <p:tgtEl>
                                          <p:spTgt spid="261123"/>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261146"/>
                </p:tgtEl>
              </p:cMediaNode>
            </p:audio>
          </p:childTnLst>
        </p:cTn>
      </p:par>
    </p:tnLst>
    <p:bldLst>
      <p:bldP spid="261123" grpId="0" animBg="1"/>
      <p:bldP spid="2611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5" name="TextBox 14"/>
          <p:cNvSpPr txBox="1"/>
          <p:nvPr/>
        </p:nvSpPr>
        <p:spPr>
          <a:xfrm>
            <a:off x="4289053" y="1311329"/>
            <a:ext cx="3914691" cy="461665"/>
          </a:xfrm>
          <a:prstGeom prst="rect">
            <a:avLst/>
          </a:prstGeom>
          <a:noFill/>
        </p:spPr>
        <p:txBody>
          <a:bodyPr wrap="square" rtlCol="0">
            <a:spAutoFit/>
          </a:bodyPr>
          <a:lstStyle/>
          <a:p>
            <a:r>
              <a:rPr lang="en-US" sz="2400" b="1" dirty="0">
                <a:solidFill>
                  <a:schemeClr val="bg1"/>
                </a:solidFill>
              </a:rPr>
              <a:t>LESSON 3: A CLOSER LOOK 2</a:t>
            </a:r>
          </a:p>
        </p:txBody>
      </p:sp>
      <p:sp>
        <p:nvSpPr>
          <p:cNvPr id="16" name="TextBox 15"/>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49" y="229764"/>
            <a:ext cx="87620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sp>
        <p:nvSpPr>
          <p:cNvPr id="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301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grpSp>
        <p:nvGrpSpPr>
          <p:cNvPr id="32" name="Group 31"/>
          <p:cNvGrpSpPr/>
          <p:nvPr/>
        </p:nvGrpSpPr>
        <p:grpSpPr>
          <a:xfrm>
            <a:off x="2199101" y="121537"/>
            <a:ext cx="712319" cy="709214"/>
            <a:chOff x="2180974" y="148629"/>
            <a:chExt cx="712319" cy="709214"/>
          </a:xfrm>
        </p:grpSpPr>
        <p:sp>
          <p:nvSpPr>
            <p:cNvPr id="33" name="Oval 32"/>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hord 33"/>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p:cNvSpPr txBox="1"/>
          <p:nvPr/>
        </p:nvSpPr>
        <p:spPr>
          <a:xfrm>
            <a:off x="2164944" y="95694"/>
            <a:ext cx="705948"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5" name="TextBox 34"/>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6" name="Rounded Rectangle 35"/>
          <p:cNvSpPr/>
          <p:nvPr/>
        </p:nvSpPr>
        <p:spPr>
          <a:xfrm>
            <a:off x="4141947" y="1291110"/>
            <a:ext cx="4472574" cy="625641"/>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LESSON 5: SKILLS 1</a:t>
            </a:r>
          </a:p>
        </p:txBody>
      </p:sp>
      <p:pic>
        <p:nvPicPr>
          <p:cNvPr id="37" name="Picture 36"/>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512953" y="1122714"/>
            <a:ext cx="964452" cy="91649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0250" y="2653747"/>
            <a:ext cx="5816009" cy="3873553"/>
          </a:xfrm>
          <a:prstGeom prst="rect">
            <a:avLst/>
          </a:prstGeom>
          <a:ln>
            <a:noFill/>
          </a:ln>
          <a:effectLst>
            <a:softEdge rad="112500"/>
          </a:effectLst>
        </p:spPr>
      </p:pic>
    </p:spTree>
    <p:extLst>
      <p:ext uri="{BB962C8B-B14F-4D97-AF65-F5344CB8AC3E}">
        <p14:creationId xmlns:p14="http://schemas.microsoft.com/office/powerpoint/2010/main" val="222240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212133" y="5083756"/>
            <a:ext cx="6085367"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smtClean="0"/>
              <a:t>- staircase </a:t>
            </a:r>
            <a:r>
              <a:rPr lang="en-US" sz="4400" dirty="0"/>
              <a:t>(n</a:t>
            </a:r>
            <a:r>
              <a:rPr lang="en-US" sz="4400" dirty="0" smtClean="0"/>
              <a:t>): </a:t>
            </a:r>
            <a:endParaRPr lang="en-US" sz="4400" dirty="0"/>
          </a:p>
        </p:txBody>
      </p:sp>
      <p:sp>
        <p:nvSpPr>
          <p:cNvPr id="12" name="Rectangle 11"/>
          <p:cNvSpPr/>
          <p:nvPr/>
        </p:nvSpPr>
        <p:spPr>
          <a:xfrm>
            <a:off x="4414209" y="5178766"/>
            <a:ext cx="3776836" cy="769441"/>
          </a:xfrm>
          <a:prstGeom prst="rect">
            <a:avLst/>
          </a:prstGeom>
        </p:spPr>
        <p:txBody>
          <a:bodyPr wrap="square">
            <a:spAutoFit/>
          </a:bodyPr>
          <a:lstStyle/>
          <a:p>
            <a:pPr algn="ctr"/>
            <a:r>
              <a:rPr lang="en-US" sz="4400" b="1" dirty="0" err="1"/>
              <a:t>cầu</a:t>
            </a:r>
            <a:r>
              <a:rPr lang="en-US" sz="4400" b="1" dirty="0"/>
              <a:t> thang </a:t>
            </a:r>
            <a:r>
              <a:rPr lang="en-US" sz="4400" b="1" dirty="0" err="1"/>
              <a:t>bộ</a:t>
            </a:r>
            <a:endParaRPr lang="en-US" sz="4400" b="1" dirty="0"/>
          </a:p>
        </p:txBody>
      </p:sp>
      <p:sp>
        <p:nvSpPr>
          <p:cNvPr id="2" name="Rectangle 1"/>
          <p:cNvSpPr/>
          <p:nvPr/>
        </p:nvSpPr>
        <p:spPr>
          <a:xfrm>
            <a:off x="1698982" y="5941667"/>
            <a:ext cx="1939698" cy="553998"/>
          </a:xfrm>
          <a:prstGeom prst="rect">
            <a:avLst/>
          </a:prstGeom>
        </p:spPr>
        <p:txBody>
          <a:bodyPr wrap="none">
            <a:spAutoFit/>
          </a:bodyPr>
          <a:lstStyle/>
          <a:p>
            <a:pPr algn="ctr"/>
            <a:r>
              <a:rPr lang="en-US" sz="3000" b="1" dirty="0">
                <a:solidFill>
                  <a:schemeClr val="accent5">
                    <a:lumMod val="50000"/>
                  </a:schemeClr>
                </a:solidFill>
              </a:rPr>
              <a:t>/ˈ</a:t>
            </a:r>
            <a:r>
              <a:rPr lang="en-US" sz="3000" b="1" dirty="0" err="1">
                <a:solidFill>
                  <a:schemeClr val="accent5">
                    <a:lumMod val="50000"/>
                  </a:schemeClr>
                </a:solidFill>
              </a:rPr>
              <a:t>steəkeɪs</a:t>
            </a:r>
            <a:r>
              <a:rPr lang="en-US" sz="3000" b="1" dirty="0">
                <a:solidFill>
                  <a:schemeClr val="accent5">
                    <a:lumMod val="50000"/>
                  </a:schemeClr>
                </a:solidFill>
              </a:rPr>
              <a: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5511" y="916642"/>
            <a:ext cx="6043491" cy="3966644"/>
          </a:xfrm>
          <a:prstGeom prst="rect">
            <a:avLst/>
          </a:prstGeom>
          <a:ln>
            <a:noFill/>
          </a:ln>
          <a:effectLst>
            <a:softEdge rad="112500"/>
          </a:effectLst>
        </p:spPr>
      </p:pic>
      <p:sp>
        <p:nvSpPr>
          <p:cNvPr id="15" name="TextBox 14"/>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pic>
        <p:nvPicPr>
          <p:cNvPr id="3" name="ukstabl0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2674" y="4935084"/>
            <a:ext cx="487363" cy="487363"/>
          </a:xfrm>
          <a:prstGeom prst="rect">
            <a:avLst/>
          </a:prstGeom>
        </p:spPr>
      </p:pic>
    </p:spTree>
    <p:extLst>
      <p:ext uri="{BB962C8B-B14F-4D97-AF65-F5344CB8AC3E}">
        <p14:creationId xmlns:p14="http://schemas.microsoft.com/office/powerpoint/2010/main" val="2217126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056" fill="hold"/>
                                        <p:tgtEl>
                                          <p:spTgt spid="3"/>
                                        </p:tgtEl>
                                      </p:cBhvr>
                                    </p:cmd>
                                  </p:childTnLst>
                                </p:cTn>
                              </p:par>
                            </p:childTnLst>
                          </p:cTn>
                        </p:par>
                      </p:childTnLst>
                    </p:cTn>
                  </p:par>
                </p:childTnLst>
              </p:cTn>
              <p:nextCondLst>
                <p:cond evt="onClick" delay="0">
                  <p:tgtEl>
                    <p:spTgt spid="3"/>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68772" y="5149005"/>
            <a:ext cx="3776836" cy="769441"/>
          </a:xfrm>
          <a:prstGeom prst="rect">
            <a:avLst/>
          </a:prstGeom>
        </p:spPr>
        <p:txBody>
          <a:bodyPr wrap="square">
            <a:spAutoFit/>
          </a:bodyPr>
          <a:lstStyle/>
          <a:p>
            <a:pPr algn="ctr"/>
            <a:r>
              <a:rPr lang="en-US" sz="4400" b="1" dirty="0" err="1"/>
              <a:t>vật</a:t>
            </a:r>
            <a:r>
              <a:rPr lang="en-US" sz="4400" b="1" dirty="0"/>
              <a:t> </a:t>
            </a:r>
            <a:r>
              <a:rPr lang="en-US" sz="4400" b="1" dirty="0" err="1"/>
              <a:t>liệu</a:t>
            </a:r>
            <a:endParaRPr lang="en-US" sz="4400" b="1" dirty="0"/>
          </a:p>
        </p:txBody>
      </p:sp>
      <p:sp>
        <p:nvSpPr>
          <p:cNvPr id="2" name="Rectangle 1"/>
          <p:cNvSpPr/>
          <p:nvPr/>
        </p:nvSpPr>
        <p:spPr>
          <a:xfrm>
            <a:off x="3092470" y="5791188"/>
            <a:ext cx="2327880" cy="584775"/>
          </a:xfrm>
          <a:prstGeom prst="rect">
            <a:avLst/>
          </a:prstGeom>
        </p:spPr>
        <p:txBody>
          <a:bodyPr wrap="none">
            <a:spAutoFit/>
          </a:bodyPr>
          <a:lstStyle/>
          <a:p>
            <a:pPr algn="ctr"/>
            <a:r>
              <a:rPr lang="en-US" sz="3200" b="1" dirty="0">
                <a:solidFill>
                  <a:schemeClr val="accent5">
                    <a:lumMod val="50000"/>
                  </a:schemeClr>
                </a:solidFill>
              </a:rPr>
              <a:t> /</a:t>
            </a:r>
            <a:r>
              <a:rPr lang="en-US" sz="3200" b="1" dirty="0" err="1">
                <a:solidFill>
                  <a:schemeClr val="accent5">
                    <a:lumMod val="50000"/>
                  </a:schemeClr>
                </a:solidFill>
              </a:rPr>
              <a:t>məˈtɪəriəl</a:t>
            </a:r>
            <a:r>
              <a:rPr lang="en-US" sz="3200" b="1" dirty="0">
                <a:solidFill>
                  <a:schemeClr val="accent5">
                    <a:lumMod val="50000"/>
                  </a:schemeClr>
                </a:solidFill>
              </a:rPr>
              <a:t>/</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998" b="5484"/>
          <a:stretch/>
        </p:blipFill>
        <p:spPr>
          <a:xfrm>
            <a:off x="2262778" y="823656"/>
            <a:ext cx="7542703" cy="4231758"/>
          </a:xfrm>
          <a:prstGeom prst="rect">
            <a:avLst/>
          </a:prstGeom>
        </p:spPr>
      </p:pic>
      <p:sp>
        <p:nvSpPr>
          <p:cNvPr id="7" name="Google Shape;1881;p31"/>
          <p:cNvSpPr txBox="1">
            <a:spLocks/>
          </p:cNvSpPr>
          <p:nvPr/>
        </p:nvSpPr>
        <p:spPr>
          <a:xfrm>
            <a:off x="2885270" y="5031834"/>
            <a:ext cx="6570507"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smtClean="0"/>
              <a:t>- material </a:t>
            </a:r>
            <a:r>
              <a:rPr lang="en-US" sz="4400" dirty="0"/>
              <a:t>(n</a:t>
            </a:r>
            <a:r>
              <a:rPr lang="en-US" sz="4400" dirty="0" smtClean="0"/>
              <a:t>): </a:t>
            </a:r>
            <a:endParaRPr lang="en-US" sz="4400" dirty="0"/>
          </a:p>
        </p:txBody>
      </p:sp>
      <p:sp>
        <p:nvSpPr>
          <p:cNvPr id="13" name="TextBox 12"/>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pic>
        <p:nvPicPr>
          <p:cNvPr id="4" name="materi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9678" y="5360554"/>
            <a:ext cx="487363" cy="487363"/>
          </a:xfrm>
          <a:prstGeom prst="rect">
            <a:avLst/>
          </a:prstGeom>
        </p:spPr>
      </p:pic>
    </p:spTree>
    <p:extLst>
      <p:ext uri="{BB962C8B-B14F-4D97-AF65-F5344CB8AC3E}">
        <p14:creationId xmlns:p14="http://schemas.microsoft.com/office/powerpoint/2010/main" val="3533580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984"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12" grpId="0"/>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685573" y="5207640"/>
            <a:ext cx="3394214"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open fire (n</a:t>
            </a:r>
            <a:r>
              <a:rPr lang="en-US" sz="4400" dirty="0" smtClean="0"/>
              <a:t>): </a:t>
            </a:r>
            <a:endParaRPr lang="en-US" sz="4400" dirty="0"/>
          </a:p>
        </p:txBody>
      </p:sp>
      <p:sp>
        <p:nvSpPr>
          <p:cNvPr id="12" name="Rectangle 11"/>
          <p:cNvSpPr/>
          <p:nvPr/>
        </p:nvSpPr>
        <p:spPr>
          <a:xfrm>
            <a:off x="5771680" y="5343827"/>
            <a:ext cx="2226967" cy="769441"/>
          </a:xfrm>
          <a:prstGeom prst="rect">
            <a:avLst/>
          </a:prstGeom>
        </p:spPr>
        <p:txBody>
          <a:bodyPr wrap="square">
            <a:spAutoFit/>
          </a:bodyPr>
          <a:lstStyle/>
          <a:p>
            <a:pPr algn="ctr"/>
            <a:r>
              <a:rPr lang="en-US" sz="4400" b="1" dirty="0" err="1"/>
              <a:t>lò</a:t>
            </a:r>
            <a:r>
              <a:rPr lang="en-US" sz="4400" b="1" dirty="0"/>
              <a:t> </a:t>
            </a:r>
            <a:r>
              <a:rPr lang="en-US" sz="4400" b="1" dirty="0" err="1"/>
              <a:t>sưởi</a:t>
            </a:r>
            <a:endParaRPr lang="en-US" sz="4400" b="1" dirty="0"/>
          </a:p>
        </p:txBody>
      </p:sp>
      <p:sp>
        <p:nvSpPr>
          <p:cNvPr id="2" name="Rectangle 1"/>
          <p:cNvSpPr/>
          <p:nvPr/>
        </p:nvSpPr>
        <p:spPr>
          <a:xfrm>
            <a:off x="2452109" y="6011276"/>
            <a:ext cx="2813399" cy="584775"/>
          </a:xfrm>
          <a:prstGeom prst="rect">
            <a:avLst/>
          </a:prstGeom>
        </p:spPr>
        <p:txBody>
          <a:bodyPr wrap="none">
            <a:spAutoFit/>
          </a:bodyPr>
          <a:lstStyle/>
          <a:p>
            <a:pPr algn="ctr"/>
            <a:r>
              <a:rPr lang="en-US" sz="3200" b="1" dirty="0">
                <a:solidFill>
                  <a:schemeClr val="accent5">
                    <a:lumMod val="50000"/>
                  </a:schemeClr>
                </a:solidFill>
              </a:rPr>
              <a:t>  /ˌ</a:t>
            </a:r>
            <a:r>
              <a:rPr lang="en-US" sz="3200" b="1" dirty="0" err="1">
                <a:solidFill>
                  <a:schemeClr val="accent5">
                    <a:lumMod val="50000"/>
                  </a:schemeClr>
                </a:solidFill>
              </a:rPr>
              <a:t>əʊpən</a:t>
            </a:r>
            <a:r>
              <a:rPr lang="en-US" sz="3200" b="1" dirty="0">
                <a:solidFill>
                  <a:schemeClr val="accent5">
                    <a:lumMod val="50000"/>
                  </a:schemeClr>
                </a:solidFill>
              </a:rPr>
              <a:t> ˈ</a:t>
            </a:r>
            <a:r>
              <a:rPr lang="en-US" sz="3200" b="1" dirty="0" err="1">
                <a:solidFill>
                  <a:schemeClr val="accent5">
                    <a:lumMod val="50000"/>
                  </a:schemeClr>
                </a:solidFill>
              </a:rPr>
              <a:t>faɪə</a:t>
            </a:r>
            <a:r>
              <a:rPr lang="en-US" sz="3200" b="1" dirty="0">
                <a:solidFill>
                  <a:schemeClr val="accent5">
                    <a:lumMod val="50000"/>
                  </a:schemeClr>
                </a:solidFill>
              </a:rPr>
              <a:t>/</a:t>
            </a:r>
          </a:p>
        </p:txBody>
      </p:sp>
      <p:sp>
        <p:nvSpPr>
          <p:cNvPr id="15" name="TextBox 14"/>
          <p:cNvSpPr txBox="1"/>
          <p:nvPr/>
        </p:nvSpPr>
        <p:spPr>
          <a:xfrm>
            <a:off x="131207" y="13139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623" y="865859"/>
            <a:ext cx="6180117" cy="4229781"/>
          </a:xfrm>
          <a:prstGeom prst="rect">
            <a:avLst/>
          </a:prstGeom>
          <a:ln>
            <a:noFill/>
          </a:ln>
          <a:effectLst>
            <a:softEdge rad="112500"/>
          </a:effectLst>
        </p:spPr>
      </p:pic>
      <p:sp>
        <p:nvSpPr>
          <p:cNvPr id="13" name="TextBox 12"/>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pic>
        <p:nvPicPr>
          <p:cNvPr id="5" name="cald4us164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3881" y="5536360"/>
            <a:ext cx="487363" cy="487363"/>
          </a:xfrm>
          <a:prstGeom prst="rect">
            <a:avLst/>
          </a:prstGeom>
        </p:spPr>
      </p:pic>
    </p:spTree>
    <p:extLst>
      <p:ext uri="{BB962C8B-B14F-4D97-AF65-F5344CB8AC3E}">
        <p14:creationId xmlns:p14="http://schemas.microsoft.com/office/powerpoint/2010/main" val="2711664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872" fill="hold"/>
                                        <p:tgtEl>
                                          <p:spTgt spid="5"/>
                                        </p:tgtEl>
                                      </p:cBhvr>
                                    </p:cmd>
                                  </p:childTnLst>
                                </p:cTn>
                              </p:par>
                            </p:childTnLst>
                          </p:cTn>
                        </p:par>
                      </p:childTnLst>
                    </p:cTn>
                  </p:par>
                </p:childTnLst>
              </p:cTn>
              <p:nextCondLst>
                <p:cond evt="onClick" delay="0">
                  <p:tgtEl>
                    <p:spTgt spid="5"/>
                  </p:tgtEl>
                </p:cond>
              </p:nextCondLst>
            </p:seq>
            <p:audio>
              <p:cMediaNode vol="80000">
                <p:cTn id="28" fill="hold" display="0">
                  <p:stCondLst>
                    <p:cond delay="indefinite"/>
                  </p:stCondLst>
                  <p:endCondLst>
                    <p:cond evt="onStopAudio" delay="0">
                      <p:tgtEl>
                        <p:sldTgt/>
                      </p:tgtEl>
                    </p:cond>
                  </p:endCondLst>
                </p:cTn>
                <p:tgtEl>
                  <p:spTgt spid="5"/>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FCA5C-5D4D-5540-BDE4-3FB54AF826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1087" y="1048820"/>
            <a:ext cx="7265134" cy="4242951"/>
          </a:xfrm>
          <a:prstGeom prst="rect">
            <a:avLst/>
          </a:prstGeom>
        </p:spPr>
      </p:pic>
      <p:sp>
        <p:nvSpPr>
          <p:cNvPr id="7" name="Google Shape;1881;p31"/>
          <p:cNvSpPr txBox="1">
            <a:spLocks/>
          </p:cNvSpPr>
          <p:nvPr/>
        </p:nvSpPr>
        <p:spPr>
          <a:xfrm>
            <a:off x="2285104" y="5339400"/>
            <a:ext cx="6554668"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smtClean="0"/>
              <a:t>- owner </a:t>
            </a:r>
            <a:r>
              <a:rPr lang="en-US" sz="4400" dirty="0"/>
              <a:t>(n</a:t>
            </a:r>
            <a:r>
              <a:rPr lang="en-US" sz="4400" dirty="0" smtClean="0"/>
              <a:t>): </a:t>
            </a:r>
            <a:endParaRPr lang="en-US" sz="4400" dirty="0"/>
          </a:p>
        </p:txBody>
      </p:sp>
      <p:sp>
        <p:nvSpPr>
          <p:cNvPr id="12" name="Rectangle 11"/>
          <p:cNvSpPr/>
          <p:nvPr/>
        </p:nvSpPr>
        <p:spPr>
          <a:xfrm>
            <a:off x="4872482" y="5434657"/>
            <a:ext cx="4202746" cy="769441"/>
          </a:xfrm>
          <a:prstGeom prst="rect">
            <a:avLst/>
          </a:prstGeom>
        </p:spPr>
        <p:txBody>
          <a:bodyPr wrap="square">
            <a:spAutoFit/>
          </a:bodyPr>
          <a:lstStyle/>
          <a:p>
            <a:pPr algn="ctr"/>
            <a:r>
              <a:rPr lang="en-US" sz="4400" b="1" dirty="0" err="1"/>
              <a:t>người</a:t>
            </a:r>
            <a:r>
              <a:rPr lang="en-US" sz="4400" b="1" dirty="0"/>
              <a:t> </a:t>
            </a:r>
            <a:r>
              <a:rPr lang="en-US" sz="4400" b="1" dirty="0" err="1"/>
              <a:t>sở</a:t>
            </a:r>
            <a:r>
              <a:rPr lang="en-US" sz="4400" b="1" dirty="0"/>
              <a:t> </a:t>
            </a:r>
            <a:r>
              <a:rPr lang="en-US" sz="4400" b="1" dirty="0" err="1"/>
              <a:t>hữu</a:t>
            </a:r>
            <a:endParaRPr lang="en-US" sz="4400" b="1" dirty="0"/>
          </a:p>
        </p:txBody>
      </p:sp>
      <p:sp>
        <p:nvSpPr>
          <p:cNvPr id="2" name="Rectangle 1"/>
          <p:cNvSpPr/>
          <p:nvPr/>
        </p:nvSpPr>
        <p:spPr>
          <a:xfrm>
            <a:off x="2539699" y="5991716"/>
            <a:ext cx="1729961" cy="584775"/>
          </a:xfrm>
          <a:prstGeom prst="rect">
            <a:avLst/>
          </a:prstGeom>
        </p:spPr>
        <p:txBody>
          <a:bodyPr wrap="none">
            <a:spAutoFit/>
          </a:bodyPr>
          <a:lstStyle/>
          <a:p>
            <a:pPr algn="ctr"/>
            <a:r>
              <a:rPr lang="en-US" sz="3200" b="1" dirty="0">
                <a:solidFill>
                  <a:schemeClr val="accent5">
                    <a:lumMod val="50000"/>
                  </a:schemeClr>
                </a:solidFill>
              </a:rPr>
              <a:t>  /ˈ</a:t>
            </a:r>
            <a:r>
              <a:rPr lang="en-US" sz="3200" b="1" dirty="0" err="1">
                <a:solidFill>
                  <a:schemeClr val="accent5">
                    <a:lumMod val="50000"/>
                  </a:schemeClr>
                </a:solidFill>
              </a:rPr>
              <a:t>oʊnə</a:t>
            </a:r>
            <a:r>
              <a:rPr lang="en-US" sz="3200" b="1" dirty="0">
                <a:solidFill>
                  <a:schemeClr val="accent5">
                    <a:lumMod val="50000"/>
                  </a:schemeClr>
                </a:solidFill>
              </a:rPr>
              <a:t>/</a:t>
            </a:r>
          </a:p>
        </p:txBody>
      </p:sp>
      <p:sp>
        <p:nvSpPr>
          <p:cNvPr id="13" name="TextBox 12"/>
          <p:cNvSpPr txBox="1"/>
          <p:nvPr/>
        </p:nvSpPr>
        <p:spPr>
          <a:xfrm>
            <a:off x="291830" y="135324"/>
            <a:ext cx="3380478" cy="584775"/>
          </a:xfrm>
          <a:prstGeom prst="rect">
            <a:avLst/>
          </a:prstGeom>
          <a:solidFill>
            <a:schemeClr val="accent2"/>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pic>
        <p:nvPicPr>
          <p:cNvPr id="3" name="ukoverw0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07244" y="5668120"/>
            <a:ext cx="487363" cy="487363"/>
          </a:xfrm>
          <a:prstGeom prst="rect">
            <a:avLst/>
          </a:prstGeom>
        </p:spPr>
      </p:pic>
    </p:spTree>
    <p:extLst>
      <p:ext uri="{BB962C8B-B14F-4D97-AF65-F5344CB8AC3E}">
        <p14:creationId xmlns:p14="http://schemas.microsoft.com/office/powerpoint/2010/main" val="1609132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44"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4231082499"/>
              </p:ext>
            </p:extLst>
          </p:nvPr>
        </p:nvGraphicFramePr>
        <p:xfrm>
          <a:off x="460857" y="1185020"/>
          <a:ext cx="11323638" cy="4668741"/>
        </p:xfrm>
        <a:graphic>
          <a:graphicData uri="http://schemas.openxmlformats.org/drawingml/2006/table">
            <a:tbl>
              <a:tblPr firstRow="1" bandRow="1">
                <a:tableStyleId>{5DA37D80-6434-44D0-A028-1B22A696006F}</a:tableStyleId>
              </a:tblPr>
              <a:tblGrid>
                <a:gridCol w="3643259">
                  <a:extLst>
                    <a:ext uri="{9D8B030D-6E8A-4147-A177-3AD203B41FA5}">
                      <a16:colId xmlns:a16="http://schemas.microsoft.com/office/drawing/2014/main" val="20000"/>
                    </a:ext>
                  </a:extLst>
                </a:gridCol>
                <a:gridCol w="3033951">
                  <a:extLst>
                    <a:ext uri="{9D8B030D-6E8A-4147-A177-3AD203B41FA5}">
                      <a16:colId xmlns:a16="http://schemas.microsoft.com/office/drawing/2014/main" val="20001"/>
                    </a:ext>
                  </a:extLst>
                </a:gridCol>
                <a:gridCol w="4646428">
                  <a:extLst>
                    <a:ext uri="{9D8B030D-6E8A-4147-A177-3AD203B41FA5}">
                      <a16:colId xmlns:a16="http://schemas.microsoft.com/office/drawing/2014/main" val="20002"/>
                    </a:ext>
                  </a:extLst>
                </a:gridCol>
              </a:tblGrid>
              <a:tr h="686084">
                <a:tc>
                  <a:txBody>
                    <a:bodyPr/>
                    <a:lstStyle/>
                    <a:p>
                      <a:pPr algn="ctr"/>
                      <a:r>
                        <a:rPr lang="en-US" sz="3200" b="1" dirty="0">
                          <a:solidFill>
                            <a:srgbClr val="0070C0"/>
                          </a:solidFill>
                        </a:rPr>
                        <a:t>New words</a:t>
                      </a:r>
                    </a:p>
                  </a:txBody>
                  <a:tcPr/>
                </a:tc>
                <a:tc>
                  <a:txBody>
                    <a:bodyPr/>
                    <a:lstStyle/>
                    <a:p>
                      <a:pPr algn="ctr"/>
                      <a:r>
                        <a:rPr lang="en-US" sz="3200" b="1" dirty="0">
                          <a:solidFill>
                            <a:srgbClr val="0070C0"/>
                          </a:solidFill>
                        </a:rPr>
                        <a:t>Pronunciation</a:t>
                      </a:r>
                    </a:p>
                  </a:txBody>
                  <a:tcPr/>
                </a:tc>
                <a:tc>
                  <a:txBody>
                    <a:bodyPr/>
                    <a:lstStyle/>
                    <a:p>
                      <a:pPr algn="ctr"/>
                      <a:r>
                        <a:rPr lang="en-US" sz="3200" b="1" dirty="0">
                          <a:solidFill>
                            <a:srgbClr val="0070C0"/>
                          </a:solidFill>
                        </a:rPr>
                        <a:t>Meaning</a:t>
                      </a:r>
                    </a:p>
                  </a:txBody>
                  <a:tcPr/>
                </a:tc>
                <a:extLst>
                  <a:ext uri="{0D108BD9-81ED-4DB2-BD59-A6C34878D82A}">
                    <a16:rowId xmlns:a16="http://schemas.microsoft.com/office/drawing/2014/main" val="10000"/>
                  </a:ext>
                </a:extLst>
              </a:tr>
              <a:tr h="1009543">
                <a:tc>
                  <a:txBody>
                    <a:bodyPr/>
                    <a:lstStyle/>
                    <a:p>
                      <a:pPr marL="144145" indent="-144145">
                        <a:spcAft>
                          <a:spcPts val="0"/>
                        </a:spcAft>
                      </a:pPr>
                      <a:r>
                        <a:rPr lang="en-US" sz="3200" dirty="0">
                          <a:effectLst/>
                          <a:latin typeface="+mn-lt"/>
                          <a:ea typeface="Calibri" panose="020F0502020204030204" pitchFamily="34" charset="0"/>
                        </a:rPr>
                        <a:t>1. </a:t>
                      </a:r>
                      <a:r>
                        <a:rPr lang="en-US" sz="3200" kern="1200" dirty="0">
                          <a:solidFill>
                            <a:schemeClr val="tx1"/>
                          </a:solidFill>
                          <a:effectLst/>
                          <a:latin typeface="+mn-lt"/>
                          <a:ea typeface="+mn-ea"/>
                          <a:cs typeface="+mn-cs"/>
                        </a:rPr>
                        <a:t>staircase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/ˈ</a:t>
                      </a:r>
                      <a:r>
                        <a:rPr lang="en-US" sz="3200" kern="1200" dirty="0" err="1">
                          <a:solidFill>
                            <a:schemeClr val="tx1"/>
                          </a:solidFill>
                          <a:effectLst/>
                          <a:latin typeface="+mn-lt"/>
                          <a:ea typeface="+mn-ea"/>
                          <a:cs typeface="+mn-cs"/>
                        </a:rPr>
                        <a:t>steəkeɪs</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cầu</a:t>
                      </a:r>
                      <a:r>
                        <a:rPr lang="en-US" sz="3200" kern="1200" dirty="0">
                          <a:solidFill>
                            <a:schemeClr val="tx1"/>
                          </a:solidFill>
                          <a:effectLst/>
                          <a:latin typeface="+mn-lt"/>
                          <a:ea typeface="+mn-ea"/>
                          <a:cs typeface="+mn-cs"/>
                        </a:rPr>
                        <a:t> thang </a:t>
                      </a:r>
                      <a:r>
                        <a:rPr lang="en-US" sz="3200" kern="1200" dirty="0" err="1">
                          <a:solidFill>
                            <a:schemeClr val="tx1"/>
                          </a:solidFill>
                          <a:effectLst/>
                          <a:latin typeface="+mn-lt"/>
                          <a:ea typeface="+mn-ea"/>
                          <a:cs typeface="+mn-cs"/>
                        </a:rPr>
                        <a:t>bộ</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991038">
                <a:tc>
                  <a:txBody>
                    <a:bodyPr/>
                    <a:lstStyle/>
                    <a:p>
                      <a:pPr marL="144145" indent="-144145">
                        <a:spcAft>
                          <a:spcPts val="0"/>
                        </a:spcAft>
                      </a:pPr>
                      <a:r>
                        <a:rPr lang="en-US" sz="3200" dirty="0">
                          <a:effectLst/>
                          <a:latin typeface="+mn-lt"/>
                          <a:ea typeface="Calibri" panose="020F0502020204030204" pitchFamily="34" charset="0"/>
                        </a:rPr>
                        <a:t>2. </a:t>
                      </a:r>
                      <a:r>
                        <a:rPr lang="en-US" sz="3200" kern="1200" dirty="0">
                          <a:solidFill>
                            <a:schemeClr val="tx1"/>
                          </a:solidFill>
                          <a:effectLst/>
                          <a:latin typeface="+mn-lt"/>
                          <a:ea typeface="+mn-ea"/>
                          <a:cs typeface="+mn-cs"/>
                        </a:rPr>
                        <a:t>material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a:t>
                      </a:r>
                      <a:r>
                        <a:rPr lang="en-US" sz="3200" kern="1200" dirty="0" err="1">
                          <a:solidFill>
                            <a:schemeClr val="tx1"/>
                          </a:solidFill>
                          <a:effectLst/>
                          <a:latin typeface="+mn-lt"/>
                          <a:ea typeface="+mn-ea"/>
                          <a:cs typeface="+mn-cs"/>
                        </a:rPr>
                        <a:t>məˈtɪəriəl</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vật</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liệu</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991038">
                <a:tc>
                  <a:txBody>
                    <a:bodyPr/>
                    <a:lstStyle/>
                    <a:p>
                      <a:pPr marL="144145" indent="-144145">
                        <a:spcAft>
                          <a:spcPts val="0"/>
                        </a:spcAft>
                      </a:pPr>
                      <a:r>
                        <a:rPr lang="en-US" sz="3200" dirty="0">
                          <a:effectLst/>
                          <a:latin typeface="+mn-lt"/>
                          <a:ea typeface="Calibri" panose="020F0502020204030204" pitchFamily="34" charset="0"/>
                        </a:rPr>
                        <a:t>3. </a:t>
                      </a:r>
                      <a:r>
                        <a:rPr lang="en-US" sz="3200" kern="1200" dirty="0">
                          <a:solidFill>
                            <a:schemeClr val="tx1"/>
                          </a:solidFill>
                          <a:effectLst/>
                          <a:latin typeface="+mn-lt"/>
                          <a:ea typeface="+mn-ea"/>
                          <a:cs typeface="+mn-cs"/>
                        </a:rPr>
                        <a:t>open fire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 /ˌ</a:t>
                      </a:r>
                      <a:r>
                        <a:rPr lang="en-US" sz="3200" kern="1200" dirty="0" err="1">
                          <a:solidFill>
                            <a:schemeClr val="tx1"/>
                          </a:solidFill>
                          <a:effectLst/>
                          <a:latin typeface="+mn-lt"/>
                          <a:ea typeface="+mn-ea"/>
                          <a:cs typeface="+mn-cs"/>
                        </a:rPr>
                        <a:t>əʊpən</a:t>
                      </a:r>
                      <a:r>
                        <a:rPr lang="en-US" sz="3200" kern="1200" dirty="0">
                          <a:solidFill>
                            <a:schemeClr val="tx1"/>
                          </a:solidFill>
                          <a:effectLst/>
                          <a:latin typeface="+mn-lt"/>
                          <a:ea typeface="+mn-ea"/>
                          <a:cs typeface="+mn-cs"/>
                        </a:rPr>
                        <a:t> ˈ</a:t>
                      </a:r>
                      <a:r>
                        <a:rPr lang="en-US" sz="3200" kern="1200" dirty="0" err="1">
                          <a:solidFill>
                            <a:schemeClr val="tx1"/>
                          </a:solidFill>
                          <a:effectLst/>
                          <a:latin typeface="+mn-lt"/>
                          <a:ea typeface="+mn-ea"/>
                          <a:cs typeface="+mn-cs"/>
                        </a:rPr>
                        <a:t>faɪə</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lò</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sưởi</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r h="991038">
                <a:tc>
                  <a:txBody>
                    <a:bodyPr/>
                    <a:lstStyle/>
                    <a:p>
                      <a:pPr marL="144145" indent="-144145">
                        <a:spcAft>
                          <a:spcPts val="0"/>
                        </a:spcAft>
                      </a:pPr>
                      <a:r>
                        <a:rPr lang="en-US" sz="3200" dirty="0">
                          <a:effectLst/>
                          <a:latin typeface="+mn-lt"/>
                          <a:ea typeface="Calibri" panose="020F0502020204030204" pitchFamily="34" charset="0"/>
                        </a:rPr>
                        <a:t>4. </a:t>
                      </a:r>
                      <a:r>
                        <a:rPr lang="en-US" sz="3200" kern="1200" dirty="0">
                          <a:solidFill>
                            <a:schemeClr val="tx1"/>
                          </a:solidFill>
                          <a:effectLst/>
                          <a:latin typeface="+mn-lt"/>
                          <a:ea typeface="+mn-ea"/>
                          <a:cs typeface="+mn-cs"/>
                        </a:rPr>
                        <a:t>owner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 /ˈ</a:t>
                      </a:r>
                      <a:r>
                        <a:rPr lang="en-US" sz="3200" kern="1200" dirty="0" err="1">
                          <a:solidFill>
                            <a:schemeClr val="tx1"/>
                          </a:solidFill>
                          <a:effectLst/>
                          <a:latin typeface="+mn-lt"/>
                          <a:ea typeface="+mn-ea"/>
                          <a:cs typeface="+mn-cs"/>
                        </a:rPr>
                        <a:t>oʊnə</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người</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sở</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hữu</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4"/>
                  </a:ext>
                </a:extLst>
              </a:tr>
            </a:tbl>
          </a:graphicData>
        </a:graphic>
      </p:graphicFrame>
      <p:sp>
        <p:nvSpPr>
          <p:cNvPr id="13" name="TextBox 12"/>
          <p:cNvSpPr txBox="1"/>
          <p:nvPr/>
        </p:nvSpPr>
        <p:spPr>
          <a:xfrm>
            <a:off x="291830" y="135324"/>
            <a:ext cx="3380478" cy="584775"/>
          </a:xfrm>
          <a:prstGeom prst="rect">
            <a:avLst/>
          </a:prstGeom>
          <a:solidFill>
            <a:schemeClr val="accent2"/>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127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370835383"/>
              </p:ext>
            </p:extLst>
          </p:nvPr>
        </p:nvGraphicFramePr>
        <p:xfrm>
          <a:off x="287079" y="1010999"/>
          <a:ext cx="11536326" cy="4922872"/>
        </p:xfrm>
        <a:graphic>
          <a:graphicData uri="http://schemas.openxmlformats.org/drawingml/2006/table">
            <a:tbl>
              <a:tblPr firstRow="1" bandRow="1">
                <a:tableStyleId>{5DA37D80-6434-44D0-A028-1B22A696006F}</a:tableStyleId>
              </a:tblPr>
              <a:tblGrid>
                <a:gridCol w="3711689">
                  <a:extLst>
                    <a:ext uri="{9D8B030D-6E8A-4147-A177-3AD203B41FA5}">
                      <a16:colId xmlns:a16="http://schemas.microsoft.com/office/drawing/2014/main" val="20000"/>
                    </a:ext>
                  </a:extLst>
                </a:gridCol>
                <a:gridCol w="3665046">
                  <a:extLst>
                    <a:ext uri="{9D8B030D-6E8A-4147-A177-3AD203B41FA5}">
                      <a16:colId xmlns:a16="http://schemas.microsoft.com/office/drawing/2014/main" val="20001"/>
                    </a:ext>
                  </a:extLst>
                </a:gridCol>
                <a:gridCol w="4159591">
                  <a:extLst>
                    <a:ext uri="{9D8B030D-6E8A-4147-A177-3AD203B41FA5}">
                      <a16:colId xmlns:a16="http://schemas.microsoft.com/office/drawing/2014/main" val="20002"/>
                    </a:ext>
                  </a:extLst>
                </a:gridCol>
              </a:tblGrid>
              <a:tr h="901362">
                <a:tc>
                  <a:txBody>
                    <a:bodyPr/>
                    <a:lstStyle/>
                    <a:p>
                      <a:pPr marL="0" algn="ctr" defTabSz="914400" rtl="0" eaLnBrk="1" latinLnBrk="0" hangingPunct="1"/>
                      <a:r>
                        <a:rPr lang="en-US" sz="3200" b="1" kern="1200" dirty="0">
                          <a:solidFill>
                            <a:srgbClr val="0070C0"/>
                          </a:solidFill>
                          <a:latin typeface="+mn-lt"/>
                          <a:ea typeface="+mn-ea"/>
                          <a:cs typeface="+mn-cs"/>
                        </a:rPr>
                        <a:t>New words</a:t>
                      </a:r>
                    </a:p>
                  </a:txBody>
                  <a:tcPr/>
                </a:tc>
                <a:tc>
                  <a:txBody>
                    <a:bodyPr/>
                    <a:lstStyle/>
                    <a:p>
                      <a:pPr marL="0" algn="ctr" defTabSz="914400" rtl="0" eaLnBrk="1" latinLnBrk="0" hangingPunct="1"/>
                      <a:endParaRPr lang="en-US" sz="3200" b="1" kern="1200" dirty="0">
                        <a:solidFill>
                          <a:srgbClr val="0070C0"/>
                        </a:solidFill>
                        <a:latin typeface="+mn-lt"/>
                        <a:ea typeface="+mn-ea"/>
                        <a:cs typeface="+mn-cs"/>
                      </a:endParaRPr>
                    </a:p>
                  </a:txBody>
                  <a:tcPr/>
                </a:tc>
                <a:tc>
                  <a:txBody>
                    <a:bodyPr/>
                    <a:lstStyle/>
                    <a:p>
                      <a:pPr marL="0" algn="ctr" defTabSz="914400" rtl="0" eaLnBrk="1" latinLnBrk="0" hangingPunct="1"/>
                      <a:r>
                        <a:rPr lang="en-US" sz="3200" b="1" kern="1200" dirty="0">
                          <a:solidFill>
                            <a:srgbClr val="0070C0"/>
                          </a:solidFill>
                          <a:latin typeface="+mn-lt"/>
                          <a:ea typeface="+mn-ea"/>
                          <a:cs typeface="+mn-cs"/>
                        </a:rPr>
                        <a:t>Meaning</a:t>
                      </a:r>
                    </a:p>
                  </a:txBody>
                  <a:tcPr/>
                </a:tc>
                <a:extLst>
                  <a:ext uri="{0D108BD9-81ED-4DB2-BD59-A6C34878D82A}">
                    <a16:rowId xmlns:a16="http://schemas.microsoft.com/office/drawing/2014/main" val="10000"/>
                  </a:ext>
                </a:extLst>
              </a:tr>
              <a:tr h="1019392">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1. </a:t>
                      </a:r>
                      <a:r>
                        <a:rPr lang="en-US" sz="3200" kern="1200" dirty="0">
                          <a:solidFill>
                            <a:schemeClr val="tx1"/>
                          </a:solidFill>
                          <a:effectLst/>
                          <a:latin typeface="+mn-lt"/>
                          <a:ea typeface="+mn-ea"/>
                          <a:cs typeface="+mn-cs"/>
                        </a:rPr>
                        <a:t>staircase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1"/>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2. </a:t>
                      </a:r>
                      <a:r>
                        <a:rPr lang="en-US" sz="3200" kern="1200" dirty="0">
                          <a:solidFill>
                            <a:schemeClr val="tx1"/>
                          </a:solidFill>
                          <a:effectLst/>
                          <a:latin typeface="+mn-lt"/>
                          <a:ea typeface="+mn-ea"/>
                          <a:cs typeface="+mn-cs"/>
                        </a:rPr>
                        <a:t>material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2"/>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3. </a:t>
                      </a:r>
                      <a:r>
                        <a:rPr lang="en-US" sz="3200" kern="1200" dirty="0">
                          <a:solidFill>
                            <a:schemeClr val="tx1"/>
                          </a:solidFill>
                          <a:effectLst/>
                          <a:latin typeface="+mn-lt"/>
                          <a:ea typeface="+mn-ea"/>
                          <a:cs typeface="+mn-cs"/>
                        </a:rPr>
                        <a:t>open fire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3"/>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4. </a:t>
                      </a:r>
                      <a:r>
                        <a:rPr lang="en-US" sz="3200" kern="1200" dirty="0">
                          <a:solidFill>
                            <a:schemeClr val="tx1"/>
                          </a:solidFill>
                          <a:effectLst/>
                          <a:latin typeface="+mn-lt"/>
                          <a:ea typeface="+mn-ea"/>
                          <a:cs typeface="+mn-cs"/>
                        </a:rPr>
                        <a:t>owner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4"/>
                  </a:ext>
                </a:extLst>
              </a:tr>
            </a:tbl>
          </a:graphicData>
        </a:graphic>
      </p:graphicFrame>
      <p:sp>
        <p:nvSpPr>
          <p:cNvPr id="3" name="TextBox 2"/>
          <p:cNvSpPr txBox="1"/>
          <p:nvPr/>
        </p:nvSpPr>
        <p:spPr>
          <a:xfrm>
            <a:off x="7740502" y="4186533"/>
            <a:ext cx="3211033" cy="553998"/>
          </a:xfrm>
          <a:prstGeom prst="rect">
            <a:avLst/>
          </a:prstGeom>
          <a:noFill/>
        </p:spPr>
        <p:txBody>
          <a:bodyPr wrap="square" rtlCol="0">
            <a:spAutoFit/>
          </a:bodyPr>
          <a:lstStyle/>
          <a:p>
            <a:pPr>
              <a:spcAft>
                <a:spcPts val="0"/>
              </a:spcAft>
            </a:pPr>
            <a:r>
              <a:rPr lang="en-US" sz="3000" b="1" dirty="0" err="1">
                <a:solidFill>
                  <a:srgbClr val="0000FF"/>
                </a:solidFill>
              </a:rPr>
              <a:t>cầu</a:t>
            </a:r>
            <a:r>
              <a:rPr lang="en-US" sz="3000" b="1" dirty="0">
                <a:solidFill>
                  <a:srgbClr val="0000FF"/>
                </a:solidFill>
              </a:rPr>
              <a:t> thang </a:t>
            </a:r>
            <a:r>
              <a:rPr lang="en-US" sz="3000" b="1" dirty="0" err="1">
                <a:solidFill>
                  <a:srgbClr val="0000FF"/>
                </a:solidFill>
              </a:rPr>
              <a:t>bộ</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7740502" y="2306694"/>
            <a:ext cx="3211033" cy="553998"/>
          </a:xfrm>
          <a:prstGeom prst="rect">
            <a:avLst/>
          </a:prstGeom>
          <a:noFill/>
        </p:spPr>
        <p:txBody>
          <a:bodyPr wrap="square" rtlCol="0">
            <a:spAutoFit/>
          </a:bodyPr>
          <a:lstStyle/>
          <a:p>
            <a:pPr>
              <a:spcAft>
                <a:spcPts val="0"/>
              </a:spcAft>
            </a:pPr>
            <a:r>
              <a:rPr lang="en-US" sz="3000" b="1" dirty="0" err="1">
                <a:solidFill>
                  <a:srgbClr val="0000FF"/>
                </a:solidFill>
              </a:rPr>
              <a:t>vật</a:t>
            </a:r>
            <a:r>
              <a:rPr lang="en-US" sz="3000" b="1" dirty="0">
                <a:solidFill>
                  <a:srgbClr val="0000FF"/>
                </a:solidFill>
              </a:rPr>
              <a:t> </a:t>
            </a:r>
            <a:r>
              <a:rPr lang="en-US" sz="3000" b="1" dirty="0" err="1">
                <a:solidFill>
                  <a:srgbClr val="0000FF"/>
                </a:solidFill>
              </a:rPr>
              <a:t>liệu</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8" name="TextBox 17"/>
          <p:cNvSpPr txBox="1"/>
          <p:nvPr/>
        </p:nvSpPr>
        <p:spPr>
          <a:xfrm>
            <a:off x="7740503" y="5134414"/>
            <a:ext cx="3211033" cy="553998"/>
          </a:xfrm>
          <a:prstGeom prst="rect">
            <a:avLst/>
          </a:prstGeom>
          <a:noFill/>
        </p:spPr>
        <p:txBody>
          <a:bodyPr wrap="square" rtlCol="0">
            <a:spAutoFit/>
          </a:bodyPr>
          <a:lstStyle/>
          <a:p>
            <a:pPr>
              <a:spcAft>
                <a:spcPts val="0"/>
              </a:spcAft>
            </a:pPr>
            <a:r>
              <a:rPr lang="en-US" sz="3000" b="1" dirty="0" err="1">
                <a:solidFill>
                  <a:srgbClr val="0000FF"/>
                </a:solidFill>
              </a:rPr>
              <a:t>lò</a:t>
            </a:r>
            <a:r>
              <a:rPr lang="en-US" sz="3000" b="1" dirty="0">
                <a:solidFill>
                  <a:srgbClr val="0000FF"/>
                </a:solidFill>
              </a:rPr>
              <a:t> </a:t>
            </a:r>
            <a:r>
              <a:rPr lang="en-US" sz="3000" b="1" dirty="0" err="1">
                <a:solidFill>
                  <a:srgbClr val="0000FF"/>
                </a:solidFill>
              </a:rPr>
              <a:t>sưởi</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9" name="TextBox 18"/>
          <p:cNvSpPr txBox="1"/>
          <p:nvPr/>
        </p:nvSpPr>
        <p:spPr>
          <a:xfrm>
            <a:off x="7740503" y="3257688"/>
            <a:ext cx="3211033" cy="553998"/>
          </a:xfrm>
          <a:prstGeom prst="rect">
            <a:avLst/>
          </a:prstGeom>
          <a:noFill/>
        </p:spPr>
        <p:txBody>
          <a:bodyPr wrap="square" rtlCol="0">
            <a:spAutoFit/>
          </a:bodyPr>
          <a:lstStyle/>
          <a:p>
            <a:pPr>
              <a:spcAft>
                <a:spcPts val="0"/>
              </a:spcAft>
            </a:pPr>
            <a:r>
              <a:rPr lang="en-US" sz="3000" b="1" dirty="0" err="1">
                <a:solidFill>
                  <a:srgbClr val="0000FF"/>
                </a:solidFill>
              </a:rPr>
              <a:t>người</a:t>
            </a:r>
            <a:r>
              <a:rPr lang="en-US" sz="3000" b="1" dirty="0">
                <a:solidFill>
                  <a:srgbClr val="0000FF"/>
                </a:solidFill>
              </a:rPr>
              <a:t> </a:t>
            </a:r>
            <a:r>
              <a:rPr lang="en-US" sz="3000" b="1" dirty="0" err="1">
                <a:solidFill>
                  <a:srgbClr val="0000FF"/>
                </a:solidFill>
              </a:rPr>
              <a:t>sở</a:t>
            </a:r>
            <a:r>
              <a:rPr lang="en-US" sz="3000" b="1" dirty="0">
                <a:solidFill>
                  <a:srgbClr val="0000FF"/>
                </a:solidFill>
              </a:rPr>
              <a:t> </a:t>
            </a:r>
            <a:r>
              <a:rPr lang="en-US" sz="3000" b="1" dirty="0" err="1">
                <a:solidFill>
                  <a:srgbClr val="0000FF"/>
                </a:solidFill>
              </a:rPr>
              <a:t>hữu</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20" name="TextBox 19"/>
          <p:cNvSpPr txBox="1"/>
          <p:nvPr/>
        </p:nvSpPr>
        <p:spPr>
          <a:xfrm>
            <a:off x="3273240" y="92487"/>
            <a:ext cx="5189823" cy="584775"/>
          </a:xfrm>
          <a:prstGeom prst="rect">
            <a:avLst/>
          </a:prstGeom>
          <a:solidFill>
            <a:schemeClr val="accent2"/>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Checking 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948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54167E-6 -4.44444E-6 L -0.28868 -0.30023 " pathEditMode="relative" rAng="0" ptsTypes="AA">
                                      <p:cBhvr>
                                        <p:cTn id="6" dur="2000" fill="hold"/>
                                        <p:tgtEl>
                                          <p:spTgt spid="3"/>
                                        </p:tgtEl>
                                        <p:attrNameLst>
                                          <p:attrName>ppt_x</p:attrName>
                                          <p:attrName>ppt_y</p:attrName>
                                        </p:attrNameLst>
                                      </p:cBhvr>
                                      <p:rCtr x="-14440" y="-15023"/>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3.54167E-6 -3.7037E-7 L -0.28685 0.13357 " pathEditMode="relative" rAng="0" ptsTypes="AA">
                                      <p:cBhvr>
                                        <p:cTn id="10" dur="2000" fill="hold"/>
                                        <p:tgtEl>
                                          <p:spTgt spid="17"/>
                                        </p:tgtEl>
                                        <p:attrNameLst>
                                          <p:attrName>ppt_x</p:attrName>
                                          <p:attrName>ppt_y</p:attrName>
                                        </p:attrNameLst>
                                      </p:cBhvr>
                                      <p:rCtr x="-14349" y="6667"/>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3.54167E-6 1.11111E-6 L -0.28334 -0.13287 " pathEditMode="relative" rAng="0" ptsTypes="AA">
                                      <p:cBhvr>
                                        <p:cTn id="14" dur="2000" fill="hold"/>
                                        <p:tgtEl>
                                          <p:spTgt spid="18"/>
                                        </p:tgtEl>
                                        <p:attrNameLst>
                                          <p:attrName>ppt_x</p:attrName>
                                          <p:attrName>ppt_y</p:attrName>
                                        </p:attrNameLst>
                                      </p:cBhvr>
                                      <p:rCtr x="-14167" y="-6644"/>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3.54167E-6 2.22222E-6 L -0.28946 0.28171 " pathEditMode="relative" rAng="0" ptsTypes="AA">
                                      <p:cBhvr>
                                        <p:cTn id="18" dur="2000" fill="hold"/>
                                        <p:tgtEl>
                                          <p:spTgt spid="19"/>
                                        </p:tgtEl>
                                        <p:attrNameLst>
                                          <p:attrName>ppt_x</p:attrName>
                                          <p:attrName>ppt_y</p:attrName>
                                        </p:attrNameLst>
                                      </p:cBhvr>
                                      <p:rCtr x="-14479" y="1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4128</TotalTime>
  <Words>1126</Words>
  <Application>Microsoft Office PowerPoint</Application>
  <PresentationFormat>Widescreen</PresentationFormat>
  <Paragraphs>200</Paragraphs>
  <Slides>26</Slides>
  <Notes>20</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Algerian</vt:lpstr>
      <vt:lpstr>Arial</vt:lpstr>
      <vt:lpstr>Calibri</vt:lpstr>
      <vt:lpstr>Calibri Light</vt:lpstr>
      <vt:lpstr>Myriad Pro</vt:lpstr>
      <vt:lpstr>OpenSans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428</cp:revision>
  <dcterms:created xsi:type="dcterms:W3CDTF">2020-12-09T02:04:09Z</dcterms:created>
  <dcterms:modified xsi:type="dcterms:W3CDTF">2023-11-21T02:57:54Z</dcterms:modified>
</cp:coreProperties>
</file>